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2"/>
  </p:notesMasterIdLst>
  <p:handoutMasterIdLst>
    <p:handoutMasterId r:id="rId53"/>
  </p:handoutMasterIdLst>
  <p:sldIdLst>
    <p:sldId id="266" r:id="rId5"/>
    <p:sldId id="305" r:id="rId6"/>
    <p:sldId id="306" r:id="rId7"/>
    <p:sldId id="307" r:id="rId8"/>
    <p:sldId id="315" r:id="rId9"/>
    <p:sldId id="300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7" r:id="rId21"/>
    <p:sldId id="301" r:id="rId22"/>
    <p:sldId id="302" r:id="rId23"/>
    <p:sldId id="303" r:id="rId24"/>
    <p:sldId id="304" r:id="rId25"/>
    <p:sldId id="309" r:id="rId26"/>
    <p:sldId id="312" r:id="rId27"/>
    <p:sldId id="310" r:id="rId28"/>
    <p:sldId id="311" r:id="rId29"/>
    <p:sldId id="282" r:id="rId30"/>
    <p:sldId id="336" r:id="rId31"/>
    <p:sldId id="313" r:id="rId32"/>
    <p:sldId id="559" r:id="rId33"/>
    <p:sldId id="560" r:id="rId34"/>
    <p:sldId id="335" r:id="rId35"/>
    <p:sldId id="329" r:id="rId36"/>
    <p:sldId id="330" r:id="rId37"/>
    <p:sldId id="331" r:id="rId38"/>
    <p:sldId id="333" r:id="rId39"/>
    <p:sldId id="338" r:id="rId40"/>
    <p:sldId id="339" r:id="rId41"/>
    <p:sldId id="308" r:id="rId42"/>
    <p:sldId id="563" r:id="rId43"/>
    <p:sldId id="550" r:id="rId44"/>
    <p:sldId id="551" r:id="rId45"/>
    <p:sldId id="552" r:id="rId46"/>
    <p:sldId id="553" r:id="rId47"/>
    <p:sldId id="561" r:id="rId48"/>
    <p:sldId id="554" r:id="rId49"/>
    <p:sldId id="555" r:id="rId50"/>
    <p:sldId id="281" r:id="rId51"/>
  </p:sldIdLst>
  <p:sldSz cx="12192000" cy="6858000"/>
  <p:notesSz cx="6858000" cy="9144000"/>
  <p:defaultTextStyle>
    <a:defPPr>
      <a:defRPr lang="en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 - Dark" id="{8F3620FB-CF8C-4318-ACF0-D256175BB2AF}">
          <p14:sldIdLst>
            <p14:sldId id="266"/>
            <p14:sldId id="305"/>
            <p14:sldId id="306"/>
            <p14:sldId id="307"/>
            <p14:sldId id="315"/>
            <p14:sldId id="300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7"/>
            <p14:sldId id="301"/>
            <p14:sldId id="302"/>
            <p14:sldId id="303"/>
            <p14:sldId id="304"/>
            <p14:sldId id="309"/>
            <p14:sldId id="312"/>
            <p14:sldId id="310"/>
            <p14:sldId id="311"/>
            <p14:sldId id="282"/>
            <p14:sldId id="336"/>
            <p14:sldId id="313"/>
            <p14:sldId id="559"/>
            <p14:sldId id="560"/>
            <p14:sldId id="335"/>
            <p14:sldId id="329"/>
            <p14:sldId id="330"/>
            <p14:sldId id="331"/>
            <p14:sldId id="333"/>
            <p14:sldId id="338"/>
            <p14:sldId id="339"/>
            <p14:sldId id="308"/>
            <p14:sldId id="563"/>
            <p14:sldId id="550"/>
            <p14:sldId id="551"/>
            <p14:sldId id="552"/>
            <p14:sldId id="553"/>
            <p14:sldId id="561"/>
            <p14:sldId id="554"/>
            <p14:sldId id="555"/>
            <p14:sldId id="281"/>
          </p14:sldIdLst>
        </p14:section>
        <p14:section name="Agenda and COPS - Dark" id="{534B90D5-7503-448A-B2E4-EB3136529D03}">
          <p14:sldIdLst/>
        </p14:section>
        <p14:section name="Section Header - Dark" id="{ABA0EF6F-D4F6-4D08-8466-39958155F585}">
          <p14:sldIdLst/>
        </p14:section>
        <p14:section name="Content Slides - Dark" id="{C42C0ACB-6F2D-409D-9CEA-1B0B7A4ECC90}">
          <p14:sldIdLst/>
        </p14:section>
        <p14:section name="Thank you" id="{7C9C018B-2664-AD40-8D3B-CDE2207B9769}">
          <p14:sldIdLst/>
        </p14:section>
        <p14:section name="Instuctions and guidelines" id="{595756BE-204B-4CFB-A9EC-5F63E42E3451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A5BB32-37D4-232C-D285-D4FFF6611324}" name="Kirstyn Neunson" initials="KN" userId="S::kneunson@corporatevisions.com::84a80c60-6b4e-4a1d-a708-b8c74349113b" providerId="AD"/>
  <p188:author id="{D7E82EBF-B2F1-8ABD-A867-AEEB59F8DC9A}" name="Tan Huynh" initials="TH" userId="S::tahuynh@infoblox.com::cb4a742e-a2ef-49a8-9107-5f80695451d4" providerId="AD"/>
  <p188:author id="{9CAB5CC7-B4EF-390E-B221-C6100B4A7670}" name="Janet Noe" initials="JN" userId="S::jnoe@infoblox.com::a8e9ffba-8344-4fc4-9180-4b20762258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5E5E"/>
    <a:srgbClr val="353C42"/>
    <a:srgbClr val="797979"/>
    <a:srgbClr val="0F171F"/>
    <a:srgbClr val="00E2EC"/>
    <a:srgbClr val="00BD4D"/>
    <a:srgbClr val="FEDD00"/>
    <a:srgbClr val="D9E1E2"/>
    <a:srgbClr val="251D57"/>
    <a:srgbClr val="005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81" autoAdjust="0"/>
    <p:restoredTop sz="81974" autoAdjust="0"/>
  </p:normalViewPr>
  <p:slideViewPr>
    <p:cSldViewPr snapToGrid="0">
      <p:cViewPr varScale="1">
        <p:scale>
          <a:sx n="94" d="100"/>
          <a:sy n="94" d="100"/>
        </p:scale>
        <p:origin x="832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834"/>
    </p:cViewPr>
  </p:sorterViewPr>
  <p:notesViewPr>
    <p:cSldViewPr snapToGrid="0">
      <p:cViewPr varScale="1">
        <p:scale>
          <a:sx n="108" d="100"/>
          <a:sy n="108" d="100"/>
        </p:scale>
        <p:origin x="454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2979F2-95A9-A688-A2C4-1D919A20F1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DF0207-C360-EAC8-D035-2FBB7A3490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586D0-1F90-4BE2-92CB-E05BA3A4A4A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E85B95-ACD0-93AD-F349-C4D9531855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B3E3F3-59E3-2103-AFEA-AB9529ABF7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1FF11-5142-4B16-A9C8-E0B9D5B95F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162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4424B-B941-E448-B541-B68AB2CE00DE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F1D53-CF29-D747-A1FF-C498015FF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686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F1D53-CF29-D747-A1FF-C498015FF5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9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F1D53-CF29-D747-A1FF-C498015FF5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13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65a431782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97" name="Google Shape;497;g165a431782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>
          <a:extLst>
            <a:ext uri="{FF2B5EF4-FFF2-40B4-BE49-F238E27FC236}">
              <a16:creationId xmlns:a16="http://schemas.microsoft.com/office/drawing/2014/main" id="{2DB55DFC-4A26-767F-1AB1-948D0ABBB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165a431782f_0_38:notes">
            <a:extLst>
              <a:ext uri="{FF2B5EF4-FFF2-40B4-BE49-F238E27FC236}">
                <a16:creationId xmlns:a16="http://schemas.microsoft.com/office/drawing/2014/main" id="{E60738D7-C443-A8A3-8C8C-6210895E6C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97" name="Google Shape;497;g165a431782f_0_38:notes">
            <a:extLst>
              <a:ext uri="{FF2B5EF4-FFF2-40B4-BE49-F238E27FC236}">
                <a16:creationId xmlns:a16="http://schemas.microsoft.com/office/drawing/2014/main" id="{DEEA0D67-7E50-1361-60E9-155892C617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183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F1D53-CF29-D747-A1FF-C498015FF5B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916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7E13E-4D7F-674A-3798-C2910E02B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B5C658-B803-D7F4-A5F7-606EA941E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B18932-C5EE-C4A5-48D1-17FA3A56F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17838-850B-19FF-B763-5AB307AB8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F1D53-CF29-D747-A1FF-C498015FF5B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55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IPv4 transfer market (2015-now)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Romanian contraction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Now untraceable leasing market (Ukraine war)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IPv6 is free and infinite, but IPv4 costs $$$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9F1D53-CF29-D747-A1FF-C498015FF5B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52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Transition: we've covered what's changed and what hasn't. Now, where this is all headed.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E4943-9016-A279-BC2C-0860FAA6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D0BB96-911F-3B05-E35E-8EDE64519A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8F8809-77E8-9E8D-B7F2-94D6B4CAB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08AA1-920A-8572-E419-8B458D7BE7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04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marL="228600" lvl="0" indent="-228600">
              <a:buClr>
                <a:schemeClr val="accent1"/>
              </a:buClr>
              <a:buFont typeface="Arial" panose="020B0604020202020204" pitchFamily="34" charset="0"/>
              <a:buChar char="•"/>
            </a:pPr>
            <a:br>
              <a:rPr lang="en-US" sz="2000" dirty="0">
                <a:solidFill>
                  <a:schemeClr val="bg1"/>
                </a:solidFill>
              </a:rPr>
            </a:b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Internet measurement is the story of modern times, and it has been an honor to help document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5C3F5F-FBD6-DDB2-224B-204A1B161C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2069" y="0"/>
            <a:ext cx="12200563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CA82CC5-6CDF-48F5-2252-6A984CCA5B7F}"/>
              </a:ext>
            </a:extLst>
          </p:cNvPr>
          <p:cNvGrpSpPr/>
          <p:nvPr userDrawn="1"/>
        </p:nvGrpSpPr>
        <p:grpSpPr>
          <a:xfrm>
            <a:off x="733434" y="544604"/>
            <a:ext cx="2455606" cy="510077"/>
            <a:chOff x="9242171" y="3011696"/>
            <a:chExt cx="1672097" cy="347327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D6362F-C0E0-5A0D-212E-789BFAD6A452}"/>
                </a:ext>
              </a:extLst>
            </p:cNvPr>
            <p:cNvSpPr/>
            <p:nvPr/>
          </p:nvSpPr>
          <p:spPr>
            <a:xfrm rot="18900000">
              <a:off x="9267550" y="3013811"/>
              <a:ext cx="73496" cy="73496"/>
            </a:xfrm>
            <a:custGeom>
              <a:avLst/>
              <a:gdLst>
                <a:gd name="connsiteX0" fmla="*/ 67007 w 73496"/>
                <a:gd name="connsiteY0" fmla="*/ 0 h 73496"/>
                <a:gd name="connsiteX1" fmla="*/ 73497 w 73496"/>
                <a:gd name="connsiteY1" fmla="*/ 6489 h 73496"/>
                <a:gd name="connsiteX2" fmla="*/ 73497 w 73496"/>
                <a:gd name="connsiteY2" fmla="*/ 67007 h 73496"/>
                <a:gd name="connsiteX3" fmla="*/ 67007 w 73496"/>
                <a:gd name="connsiteY3" fmla="*/ 73496 h 73496"/>
                <a:gd name="connsiteX4" fmla="*/ 6489 w 73496"/>
                <a:gd name="connsiteY4" fmla="*/ 73496 h 73496"/>
                <a:gd name="connsiteX5" fmla="*/ 0 w 73496"/>
                <a:gd name="connsiteY5" fmla="*/ 67007 h 73496"/>
                <a:gd name="connsiteX6" fmla="*/ 0 w 73496"/>
                <a:gd name="connsiteY6" fmla="*/ 6489 h 73496"/>
                <a:gd name="connsiteX7" fmla="*/ 6489 w 73496"/>
                <a:gd name="connsiteY7" fmla="*/ 0 h 7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96" h="73496">
                  <a:moveTo>
                    <a:pt x="67007" y="0"/>
                  </a:moveTo>
                  <a:cubicBezTo>
                    <a:pt x="70591" y="0"/>
                    <a:pt x="73497" y="2905"/>
                    <a:pt x="73497" y="6489"/>
                  </a:cubicBezTo>
                  <a:lnTo>
                    <a:pt x="73497" y="67007"/>
                  </a:lnTo>
                  <a:cubicBezTo>
                    <a:pt x="73497" y="70591"/>
                    <a:pt x="70591" y="73496"/>
                    <a:pt x="67007" y="73496"/>
                  </a:cubicBezTo>
                  <a:lnTo>
                    <a:pt x="6489" y="73496"/>
                  </a:lnTo>
                  <a:cubicBezTo>
                    <a:pt x="2905" y="73496"/>
                    <a:pt x="0" y="70591"/>
                    <a:pt x="0" y="67007"/>
                  </a:cubicBezTo>
                  <a:lnTo>
                    <a:pt x="0" y="6489"/>
                  </a:lnTo>
                  <a:cubicBezTo>
                    <a:pt x="0" y="2905"/>
                    <a:pt x="2905" y="0"/>
                    <a:pt x="6489" y="0"/>
                  </a:cubicBezTo>
                  <a:close/>
                </a:path>
              </a:pathLst>
            </a:custGeom>
            <a:solidFill>
              <a:srgbClr val="00BD4D"/>
            </a:solidFill>
            <a:ln w="2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D769220-B256-3808-A89B-3057F63A0870}"/>
                </a:ext>
              </a:extLst>
            </p:cNvPr>
            <p:cNvGrpSpPr/>
            <p:nvPr/>
          </p:nvGrpSpPr>
          <p:grpSpPr>
            <a:xfrm>
              <a:off x="9242171" y="3011696"/>
              <a:ext cx="1672097" cy="347327"/>
              <a:chOff x="9242171" y="3011696"/>
              <a:chExt cx="1672097" cy="347327"/>
            </a:xfrm>
            <a:solidFill>
              <a:schemeClr val="bg1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E42B49B-9A4D-9851-9C82-4ABDA31CB79B}"/>
                  </a:ext>
                </a:extLst>
              </p:cNvPr>
              <p:cNvSpPr/>
              <p:nvPr/>
            </p:nvSpPr>
            <p:spPr>
              <a:xfrm>
                <a:off x="10604432" y="3110234"/>
                <a:ext cx="249644" cy="243844"/>
              </a:xfrm>
              <a:custGeom>
                <a:avLst/>
                <a:gdLst>
                  <a:gd name="connsiteX0" fmla="*/ 172562 w 249644"/>
                  <a:gd name="connsiteY0" fmla="*/ 121922 h 243844"/>
                  <a:gd name="connsiteX1" fmla="*/ 248603 w 249644"/>
                  <a:gd name="connsiteY1" fmla="*/ 234754 h 243844"/>
                  <a:gd name="connsiteX2" fmla="*/ 243372 w 249644"/>
                  <a:gd name="connsiteY2" fmla="*/ 243845 h 243844"/>
                  <a:gd name="connsiteX3" fmla="*/ 179480 w 249644"/>
                  <a:gd name="connsiteY3" fmla="*/ 243845 h 243844"/>
                  <a:gd name="connsiteX4" fmla="*/ 168789 w 249644"/>
                  <a:gd name="connsiteY4" fmla="*/ 238213 h 243844"/>
                  <a:gd name="connsiteX5" fmla="*/ 124822 w 249644"/>
                  <a:gd name="connsiteY5" fmla="*/ 170949 h 243844"/>
                  <a:gd name="connsiteX6" fmla="*/ 80856 w 249644"/>
                  <a:gd name="connsiteY6" fmla="*/ 238213 h 243844"/>
                  <a:gd name="connsiteX7" fmla="*/ 70164 w 249644"/>
                  <a:gd name="connsiteY7" fmla="*/ 243845 h 243844"/>
                  <a:gd name="connsiteX8" fmla="*/ 6273 w 249644"/>
                  <a:gd name="connsiteY8" fmla="*/ 243845 h 243844"/>
                  <a:gd name="connsiteX9" fmla="*/ 1042 w 249644"/>
                  <a:gd name="connsiteY9" fmla="*/ 234754 h 243844"/>
                  <a:gd name="connsiteX10" fmla="*/ 76854 w 249644"/>
                  <a:gd name="connsiteY10" fmla="*/ 121922 h 243844"/>
                  <a:gd name="connsiteX11" fmla="*/ 1042 w 249644"/>
                  <a:gd name="connsiteY11" fmla="*/ 9091 h 243844"/>
                  <a:gd name="connsiteX12" fmla="*/ 6273 w 249644"/>
                  <a:gd name="connsiteY12" fmla="*/ 0 h 243844"/>
                  <a:gd name="connsiteX13" fmla="*/ 72880 w 249644"/>
                  <a:gd name="connsiteY13" fmla="*/ 0 h 243844"/>
                  <a:gd name="connsiteX14" fmla="*/ 78998 w 249644"/>
                  <a:gd name="connsiteY14" fmla="*/ 3030 h 243844"/>
                  <a:gd name="connsiteX15" fmla="*/ 124794 w 249644"/>
                  <a:gd name="connsiteY15" fmla="*/ 72782 h 243844"/>
                  <a:gd name="connsiteX16" fmla="*/ 167788 w 249644"/>
                  <a:gd name="connsiteY16" fmla="*/ 3059 h 243844"/>
                  <a:gd name="connsiteX17" fmla="*/ 173906 w 249644"/>
                  <a:gd name="connsiteY17" fmla="*/ 0 h 243844"/>
                  <a:gd name="connsiteX18" fmla="*/ 241171 w 249644"/>
                  <a:gd name="connsiteY18" fmla="*/ 0 h 243844"/>
                  <a:gd name="connsiteX19" fmla="*/ 246402 w 249644"/>
                  <a:gd name="connsiteY19" fmla="*/ 9062 h 243844"/>
                  <a:gd name="connsiteX20" fmla="*/ 172505 w 249644"/>
                  <a:gd name="connsiteY20" fmla="*/ 121922 h 24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9644" h="243844">
                    <a:moveTo>
                      <a:pt x="172562" y="121922"/>
                    </a:moveTo>
                    <a:lnTo>
                      <a:pt x="248603" y="234754"/>
                    </a:lnTo>
                    <a:cubicBezTo>
                      <a:pt x="251347" y="238642"/>
                      <a:pt x="248346" y="243845"/>
                      <a:pt x="243372" y="243845"/>
                    </a:cubicBezTo>
                    <a:lnTo>
                      <a:pt x="179480" y="243845"/>
                    </a:lnTo>
                    <a:cubicBezTo>
                      <a:pt x="175221" y="243845"/>
                      <a:pt x="171219" y="241729"/>
                      <a:pt x="168789" y="238213"/>
                    </a:cubicBezTo>
                    <a:lnTo>
                      <a:pt x="124822" y="170949"/>
                    </a:lnTo>
                    <a:lnTo>
                      <a:pt x="80856" y="238213"/>
                    </a:lnTo>
                    <a:cubicBezTo>
                      <a:pt x="78426" y="241729"/>
                      <a:pt x="74452" y="243845"/>
                      <a:pt x="70164" y="243845"/>
                    </a:cubicBezTo>
                    <a:lnTo>
                      <a:pt x="6273" y="243845"/>
                    </a:lnTo>
                    <a:cubicBezTo>
                      <a:pt x="1299" y="243845"/>
                      <a:pt x="-1703" y="238671"/>
                      <a:pt x="1042" y="234754"/>
                    </a:cubicBezTo>
                    <a:lnTo>
                      <a:pt x="76854" y="121922"/>
                    </a:lnTo>
                    <a:lnTo>
                      <a:pt x="1042" y="9091"/>
                    </a:lnTo>
                    <a:cubicBezTo>
                      <a:pt x="-1703" y="5203"/>
                      <a:pt x="1299" y="0"/>
                      <a:pt x="6273" y="0"/>
                    </a:cubicBezTo>
                    <a:lnTo>
                      <a:pt x="72880" y="0"/>
                    </a:lnTo>
                    <a:cubicBezTo>
                      <a:pt x="75367" y="0"/>
                      <a:pt x="77683" y="1143"/>
                      <a:pt x="78998" y="3030"/>
                    </a:cubicBezTo>
                    <a:lnTo>
                      <a:pt x="124794" y="72782"/>
                    </a:lnTo>
                    <a:lnTo>
                      <a:pt x="167788" y="3059"/>
                    </a:lnTo>
                    <a:cubicBezTo>
                      <a:pt x="169075" y="1172"/>
                      <a:pt x="171419" y="0"/>
                      <a:pt x="173906" y="0"/>
                    </a:cubicBezTo>
                    <a:lnTo>
                      <a:pt x="241171" y="0"/>
                    </a:lnTo>
                    <a:cubicBezTo>
                      <a:pt x="246145" y="0"/>
                      <a:pt x="249118" y="5174"/>
                      <a:pt x="246402" y="9062"/>
                    </a:cubicBezTo>
                    <a:lnTo>
                      <a:pt x="172505" y="121922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CB8EDF2-FC0E-8B6D-51E8-FFE28D4ACF5C}"/>
                  </a:ext>
                </a:extLst>
              </p:cNvPr>
              <p:cNvSpPr/>
              <p:nvPr/>
            </p:nvSpPr>
            <p:spPr>
              <a:xfrm>
                <a:off x="9581152" y="3011696"/>
                <a:ext cx="164831" cy="342440"/>
              </a:xfrm>
              <a:custGeom>
                <a:avLst/>
                <a:gdLst>
                  <a:gd name="connsiteX0" fmla="*/ 158342 w 164831"/>
                  <a:gd name="connsiteY0" fmla="*/ 29 h 342440"/>
                  <a:gd name="connsiteX1" fmla="*/ 105342 w 164831"/>
                  <a:gd name="connsiteY1" fmla="*/ 29 h 342440"/>
                  <a:gd name="connsiteX2" fmla="*/ 91592 w 164831"/>
                  <a:gd name="connsiteY2" fmla="*/ 5717 h 342440"/>
                  <a:gd name="connsiteX3" fmla="*/ 41794 w 164831"/>
                  <a:gd name="connsiteY3" fmla="*/ 55515 h 342440"/>
                  <a:gd name="connsiteX4" fmla="*/ 36105 w 164831"/>
                  <a:gd name="connsiteY4" fmla="*/ 69266 h 342440"/>
                  <a:gd name="connsiteX5" fmla="*/ 36105 w 164831"/>
                  <a:gd name="connsiteY5" fmla="*/ 108458 h 342440"/>
                  <a:gd name="connsiteX6" fmla="*/ 6375 w 164831"/>
                  <a:gd name="connsiteY6" fmla="*/ 108458 h 342440"/>
                  <a:gd name="connsiteX7" fmla="*/ 0 w 164831"/>
                  <a:gd name="connsiteY7" fmla="*/ 114833 h 342440"/>
                  <a:gd name="connsiteX8" fmla="*/ 0 w 164831"/>
                  <a:gd name="connsiteY8" fmla="*/ 158828 h 342440"/>
                  <a:gd name="connsiteX9" fmla="*/ 6375 w 164831"/>
                  <a:gd name="connsiteY9" fmla="*/ 165203 h 342440"/>
                  <a:gd name="connsiteX10" fmla="*/ 36105 w 164831"/>
                  <a:gd name="connsiteY10" fmla="*/ 165203 h 342440"/>
                  <a:gd name="connsiteX11" fmla="*/ 36105 w 164831"/>
                  <a:gd name="connsiteY11" fmla="*/ 335951 h 342440"/>
                  <a:gd name="connsiteX12" fmla="*/ 42594 w 164831"/>
                  <a:gd name="connsiteY12" fmla="*/ 342440 h 342440"/>
                  <a:gd name="connsiteX13" fmla="*/ 98510 w 164831"/>
                  <a:gd name="connsiteY13" fmla="*/ 342440 h 342440"/>
                  <a:gd name="connsiteX14" fmla="*/ 104999 w 164831"/>
                  <a:gd name="connsiteY14" fmla="*/ 335951 h 342440"/>
                  <a:gd name="connsiteX15" fmla="*/ 104999 w 164831"/>
                  <a:gd name="connsiteY15" fmla="*/ 165174 h 342440"/>
                  <a:gd name="connsiteX16" fmla="*/ 149394 w 164831"/>
                  <a:gd name="connsiteY16" fmla="*/ 165174 h 342440"/>
                  <a:gd name="connsiteX17" fmla="*/ 155769 w 164831"/>
                  <a:gd name="connsiteY17" fmla="*/ 158799 h 342440"/>
                  <a:gd name="connsiteX18" fmla="*/ 155769 w 164831"/>
                  <a:gd name="connsiteY18" fmla="*/ 114804 h 342440"/>
                  <a:gd name="connsiteX19" fmla="*/ 149394 w 164831"/>
                  <a:gd name="connsiteY19" fmla="*/ 108429 h 342440"/>
                  <a:gd name="connsiteX20" fmla="*/ 104999 w 164831"/>
                  <a:gd name="connsiteY20" fmla="*/ 108429 h 342440"/>
                  <a:gd name="connsiteX21" fmla="*/ 104999 w 164831"/>
                  <a:gd name="connsiteY21" fmla="*/ 80643 h 342440"/>
                  <a:gd name="connsiteX22" fmla="*/ 124438 w 164831"/>
                  <a:gd name="connsiteY22" fmla="*/ 61204 h 342440"/>
                  <a:gd name="connsiteX23" fmla="*/ 158342 w 164831"/>
                  <a:gd name="connsiteY23" fmla="*/ 61204 h 342440"/>
                  <a:gd name="connsiteX24" fmla="*/ 164831 w 164831"/>
                  <a:gd name="connsiteY24" fmla="*/ 54715 h 342440"/>
                  <a:gd name="connsiteX25" fmla="*/ 164831 w 164831"/>
                  <a:gd name="connsiteY25" fmla="*/ 6489 h 342440"/>
                  <a:gd name="connsiteX26" fmla="*/ 158342 w 164831"/>
                  <a:gd name="connsiteY26" fmla="*/ 0 h 34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4831" h="342440">
                    <a:moveTo>
                      <a:pt x="158342" y="29"/>
                    </a:moveTo>
                    <a:lnTo>
                      <a:pt x="105342" y="29"/>
                    </a:lnTo>
                    <a:cubicBezTo>
                      <a:pt x="100197" y="29"/>
                      <a:pt x="95251" y="2087"/>
                      <a:pt x="91592" y="5717"/>
                    </a:cubicBezTo>
                    <a:lnTo>
                      <a:pt x="41794" y="55515"/>
                    </a:lnTo>
                    <a:cubicBezTo>
                      <a:pt x="38135" y="59175"/>
                      <a:pt x="36105" y="64120"/>
                      <a:pt x="36105" y="69266"/>
                    </a:cubicBezTo>
                    <a:lnTo>
                      <a:pt x="36105" y="108458"/>
                    </a:lnTo>
                    <a:lnTo>
                      <a:pt x="6375" y="108458"/>
                    </a:lnTo>
                    <a:cubicBezTo>
                      <a:pt x="2859" y="108458"/>
                      <a:pt x="0" y="111317"/>
                      <a:pt x="0" y="114833"/>
                    </a:cubicBezTo>
                    <a:lnTo>
                      <a:pt x="0" y="158828"/>
                    </a:lnTo>
                    <a:cubicBezTo>
                      <a:pt x="0" y="162344"/>
                      <a:pt x="2859" y="165203"/>
                      <a:pt x="6375" y="165203"/>
                    </a:cubicBezTo>
                    <a:lnTo>
                      <a:pt x="36105" y="165203"/>
                    </a:lnTo>
                    <a:lnTo>
                      <a:pt x="36105" y="335951"/>
                    </a:lnTo>
                    <a:cubicBezTo>
                      <a:pt x="36105" y="339524"/>
                      <a:pt x="39021" y="342440"/>
                      <a:pt x="42594" y="342440"/>
                    </a:cubicBezTo>
                    <a:lnTo>
                      <a:pt x="98510" y="342440"/>
                    </a:lnTo>
                    <a:cubicBezTo>
                      <a:pt x="102083" y="342440"/>
                      <a:pt x="104999" y="339524"/>
                      <a:pt x="104999" y="335951"/>
                    </a:cubicBezTo>
                    <a:lnTo>
                      <a:pt x="104999" y="165174"/>
                    </a:lnTo>
                    <a:lnTo>
                      <a:pt x="149394" y="165174"/>
                    </a:lnTo>
                    <a:cubicBezTo>
                      <a:pt x="152911" y="165174"/>
                      <a:pt x="155769" y="162315"/>
                      <a:pt x="155769" y="158799"/>
                    </a:cubicBezTo>
                    <a:lnTo>
                      <a:pt x="155769" y="114804"/>
                    </a:lnTo>
                    <a:cubicBezTo>
                      <a:pt x="155769" y="111288"/>
                      <a:pt x="152911" y="108429"/>
                      <a:pt x="149394" y="108429"/>
                    </a:cubicBezTo>
                    <a:lnTo>
                      <a:pt x="104999" y="108429"/>
                    </a:lnTo>
                    <a:lnTo>
                      <a:pt x="104999" y="80643"/>
                    </a:lnTo>
                    <a:cubicBezTo>
                      <a:pt x="104999" y="69895"/>
                      <a:pt x="113718" y="61204"/>
                      <a:pt x="124438" y="61204"/>
                    </a:cubicBezTo>
                    <a:lnTo>
                      <a:pt x="158342" y="61204"/>
                    </a:lnTo>
                    <a:cubicBezTo>
                      <a:pt x="161915" y="61204"/>
                      <a:pt x="164831" y="58288"/>
                      <a:pt x="164831" y="54715"/>
                    </a:cubicBezTo>
                    <a:lnTo>
                      <a:pt x="164831" y="6489"/>
                    </a:lnTo>
                    <a:cubicBezTo>
                      <a:pt x="164831" y="2916"/>
                      <a:pt x="161915" y="0"/>
                      <a:pt x="158342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ECF721C-8695-AAFF-F3BA-0A4139353E11}"/>
                  </a:ext>
                </a:extLst>
              </p:cNvPr>
              <p:cNvSpPr/>
              <p:nvPr/>
            </p:nvSpPr>
            <p:spPr>
              <a:xfrm>
                <a:off x="10860611" y="3304224"/>
                <a:ext cx="53657" cy="53657"/>
              </a:xfrm>
              <a:custGeom>
                <a:avLst/>
                <a:gdLst>
                  <a:gd name="connsiteX0" fmla="*/ 53657 w 53657"/>
                  <a:gd name="connsiteY0" fmla="*/ 26786 h 53657"/>
                  <a:gd name="connsiteX1" fmla="*/ 26729 w 53657"/>
                  <a:gd name="connsiteY1" fmla="*/ 53657 h 53657"/>
                  <a:gd name="connsiteX2" fmla="*/ 0 w 53657"/>
                  <a:gd name="connsiteY2" fmla="*/ 26786 h 53657"/>
                  <a:gd name="connsiteX3" fmla="*/ 26814 w 53657"/>
                  <a:gd name="connsiteY3" fmla="*/ 0 h 53657"/>
                  <a:gd name="connsiteX4" fmla="*/ 53629 w 53657"/>
                  <a:gd name="connsiteY4" fmla="*/ 26786 h 53657"/>
                  <a:gd name="connsiteX5" fmla="*/ 49541 w 53657"/>
                  <a:gd name="connsiteY5" fmla="*/ 26900 h 53657"/>
                  <a:gd name="connsiteX6" fmla="*/ 26843 w 53657"/>
                  <a:gd name="connsiteY6" fmla="*/ 3831 h 53657"/>
                  <a:gd name="connsiteX7" fmla="*/ 4145 w 53657"/>
                  <a:gd name="connsiteY7" fmla="*/ 26872 h 53657"/>
                  <a:gd name="connsiteX8" fmla="*/ 26729 w 53657"/>
                  <a:gd name="connsiteY8" fmla="*/ 49884 h 53657"/>
                  <a:gd name="connsiteX9" fmla="*/ 49541 w 53657"/>
                  <a:gd name="connsiteY9" fmla="*/ 26900 h 53657"/>
                  <a:gd name="connsiteX10" fmla="*/ 32589 w 53657"/>
                  <a:gd name="connsiteY10" fmla="*/ 31131 h 53657"/>
                  <a:gd name="connsiteX11" fmla="*/ 39335 w 53657"/>
                  <a:gd name="connsiteY11" fmla="*/ 41622 h 53657"/>
                  <a:gd name="connsiteX12" fmla="*/ 34876 w 53657"/>
                  <a:gd name="connsiteY12" fmla="*/ 41622 h 53657"/>
                  <a:gd name="connsiteX13" fmla="*/ 27386 w 53657"/>
                  <a:gd name="connsiteY13" fmla="*/ 29730 h 53657"/>
                  <a:gd name="connsiteX14" fmla="*/ 20554 w 53657"/>
                  <a:gd name="connsiteY14" fmla="*/ 29730 h 53657"/>
                  <a:gd name="connsiteX15" fmla="*/ 20554 w 53657"/>
                  <a:gd name="connsiteY15" fmla="*/ 41622 h 53657"/>
                  <a:gd name="connsiteX16" fmla="*/ 16809 w 53657"/>
                  <a:gd name="connsiteY16" fmla="*/ 41622 h 53657"/>
                  <a:gd name="connsiteX17" fmla="*/ 16809 w 53657"/>
                  <a:gd name="connsiteY17" fmla="*/ 11549 h 53657"/>
                  <a:gd name="connsiteX18" fmla="*/ 28472 w 53657"/>
                  <a:gd name="connsiteY18" fmla="*/ 11549 h 53657"/>
                  <a:gd name="connsiteX19" fmla="*/ 37963 w 53657"/>
                  <a:gd name="connsiteY19" fmla="*/ 20411 h 53657"/>
                  <a:gd name="connsiteX20" fmla="*/ 31131 w 53657"/>
                  <a:gd name="connsiteY20" fmla="*/ 29101 h 53657"/>
                  <a:gd name="connsiteX21" fmla="*/ 32589 w 53657"/>
                  <a:gd name="connsiteY21" fmla="*/ 31160 h 53657"/>
                  <a:gd name="connsiteX22" fmla="*/ 27214 w 53657"/>
                  <a:gd name="connsiteY22" fmla="*/ 26185 h 53657"/>
                  <a:gd name="connsiteX23" fmla="*/ 34047 w 53657"/>
                  <a:gd name="connsiteY23" fmla="*/ 20640 h 53657"/>
                  <a:gd name="connsiteX24" fmla="*/ 28558 w 53657"/>
                  <a:gd name="connsiteY24" fmla="*/ 15037 h 53657"/>
                  <a:gd name="connsiteX25" fmla="*/ 20525 w 53657"/>
                  <a:gd name="connsiteY25" fmla="*/ 15037 h 53657"/>
                  <a:gd name="connsiteX26" fmla="*/ 20525 w 53657"/>
                  <a:gd name="connsiteY26" fmla="*/ 26157 h 53657"/>
                  <a:gd name="connsiteX27" fmla="*/ 27214 w 53657"/>
                  <a:gd name="connsiteY27" fmla="*/ 26157 h 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657" h="53657">
                    <a:moveTo>
                      <a:pt x="53657" y="26786"/>
                    </a:moveTo>
                    <a:cubicBezTo>
                      <a:pt x="53657" y="41708"/>
                      <a:pt x="41708" y="53657"/>
                      <a:pt x="26729" y="53657"/>
                    </a:cubicBezTo>
                    <a:cubicBezTo>
                      <a:pt x="11749" y="53657"/>
                      <a:pt x="0" y="41594"/>
                      <a:pt x="0" y="26786"/>
                    </a:cubicBezTo>
                    <a:cubicBezTo>
                      <a:pt x="0" y="11978"/>
                      <a:pt x="11949" y="0"/>
                      <a:pt x="26814" y="0"/>
                    </a:cubicBezTo>
                    <a:cubicBezTo>
                      <a:pt x="41679" y="0"/>
                      <a:pt x="53629" y="11892"/>
                      <a:pt x="53629" y="26786"/>
                    </a:cubicBezTo>
                    <a:close/>
                    <a:moveTo>
                      <a:pt x="49541" y="26900"/>
                    </a:moveTo>
                    <a:cubicBezTo>
                      <a:pt x="49541" y="14036"/>
                      <a:pt x="39392" y="3831"/>
                      <a:pt x="26843" y="3831"/>
                    </a:cubicBezTo>
                    <a:cubicBezTo>
                      <a:pt x="14293" y="3831"/>
                      <a:pt x="4145" y="13922"/>
                      <a:pt x="4145" y="26872"/>
                    </a:cubicBezTo>
                    <a:cubicBezTo>
                      <a:pt x="4145" y="39821"/>
                      <a:pt x="14408" y="49884"/>
                      <a:pt x="26729" y="49884"/>
                    </a:cubicBezTo>
                    <a:cubicBezTo>
                      <a:pt x="39049" y="49884"/>
                      <a:pt x="49541" y="39736"/>
                      <a:pt x="49541" y="26900"/>
                    </a:cubicBezTo>
                    <a:close/>
                    <a:moveTo>
                      <a:pt x="32589" y="31131"/>
                    </a:moveTo>
                    <a:lnTo>
                      <a:pt x="39335" y="41622"/>
                    </a:lnTo>
                    <a:lnTo>
                      <a:pt x="34876" y="41622"/>
                    </a:lnTo>
                    <a:lnTo>
                      <a:pt x="27386" y="29730"/>
                    </a:lnTo>
                    <a:lnTo>
                      <a:pt x="20554" y="29730"/>
                    </a:lnTo>
                    <a:lnTo>
                      <a:pt x="20554" y="41622"/>
                    </a:lnTo>
                    <a:lnTo>
                      <a:pt x="16809" y="41622"/>
                    </a:lnTo>
                    <a:lnTo>
                      <a:pt x="16809" y="11549"/>
                    </a:lnTo>
                    <a:lnTo>
                      <a:pt x="28472" y="11549"/>
                    </a:lnTo>
                    <a:cubicBezTo>
                      <a:pt x="34218" y="11549"/>
                      <a:pt x="37963" y="14636"/>
                      <a:pt x="37963" y="20411"/>
                    </a:cubicBezTo>
                    <a:cubicBezTo>
                      <a:pt x="37963" y="25071"/>
                      <a:pt x="35133" y="27958"/>
                      <a:pt x="31131" y="29101"/>
                    </a:cubicBezTo>
                    <a:cubicBezTo>
                      <a:pt x="31674" y="29702"/>
                      <a:pt x="32217" y="30445"/>
                      <a:pt x="32589" y="31160"/>
                    </a:cubicBezTo>
                    <a:close/>
                    <a:moveTo>
                      <a:pt x="27214" y="26185"/>
                    </a:moveTo>
                    <a:cubicBezTo>
                      <a:pt x="31445" y="26185"/>
                      <a:pt x="34047" y="24184"/>
                      <a:pt x="34047" y="20640"/>
                    </a:cubicBezTo>
                    <a:cubicBezTo>
                      <a:pt x="34047" y="17095"/>
                      <a:pt x="32246" y="15037"/>
                      <a:pt x="28558" y="15037"/>
                    </a:cubicBezTo>
                    <a:lnTo>
                      <a:pt x="20525" y="15037"/>
                    </a:lnTo>
                    <a:lnTo>
                      <a:pt x="20525" y="26157"/>
                    </a:lnTo>
                    <a:lnTo>
                      <a:pt x="27214" y="26157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E660A99-F0B2-5007-98C9-3F482CE6C959}"/>
                  </a:ext>
                </a:extLst>
              </p:cNvPr>
              <p:cNvSpPr/>
              <p:nvPr/>
            </p:nvSpPr>
            <p:spPr>
              <a:xfrm>
                <a:off x="10283815" y="3011724"/>
                <a:ext cx="68865" cy="342354"/>
              </a:xfrm>
              <a:custGeom>
                <a:avLst/>
                <a:gdLst>
                  <a:gd name="connsiteX0" fmla="*/ 62376 w 68865"/>
                  <a:gd name="connsiteY0" fmla="*/ 0 h 342354"/>
                  <a:gd name="connsiteX1" fmla="*/ 68866 w 68865"/>
                  <a:gd name="connsiteY1" fmla="*/ 6489 h 342354"/>
                  <a:gd name="connsiteX2" fmla="*/ 68866 w 68865"/>
                  <a:gd name="connsiteY2" fmla="*/ 335865 h 342354"/>
                  <a:gd name="connsiteX3" fmla="*/ 62376 w 68865"/>
                  <a:gd name="connsiteY3" fmla="*/ 342355 h 342354"/>
                  <a:gd name="connsiteX4" fmla="*/ 6489 w 68865"/>
                  <a:gd name="connsiteY4" fmla="*/ 342355 h 342354"/>
                  <a:gd name="connsiteX5" fmla="*/ 0 w 68865"/>
                  <a:gd name="connsiteY5" fmla="*/ 335865 h 342354"/>
                  <a:gd name="connsiteX6" fmla="*/ 0 w 68865"/>
                  <a:gd name="connsiteY6" fmla="*/ 6489 h 342354"/>
                  <a:gd name="connsiteX7" fmla="*/ 6489 w 68865"/>
                  <a:gd name="connsiteY7" fmla="*/ 0 h 342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65" h="342354">
                    <a:moveTo>
                      <a:pt x="62376" y="0"/>
                    </a:moveTo>
                    <a:cubicBezTo>
                      <a:pt x="65960" y="0"/>
                      <a:pt x="68866" y="2905"/>
                      <a:pt x="68866" y="6489"/>
                    </a:cubicBezTo>
                    <a:lnTo>
                      <a:pt x="68866" y="335865"/>
                    </a:lnTo>
                    <a:cubicBezTo>
                      <a:pt x="68866" y="339449"/>
                      <a:pt x="65960" y="342355"/>
                      <a:pt x="62376" y="342355"/>
                    </a:cubicBezTo>
                    <a:lnTo>
                      <a:pt x="6489" y="342355"/>
                    </a:lnTo>
                    <a:cubicBezTo>
                      <a:pt x="2905" y="342355"/>
                      <a:pt x="0" y="339449"/>
                      <a:pt x="0" y="335865"/>
                    </a:cubicBezTo>
                    <a:lnTo>
                      <a:pt x="0" y="6489"/>
                    </a:lnTo>
                    <a:cubicBezTo>
                      <a:pt x="0" y="2905"/>
                      <a:pt x="2905" y="0"/>
                      <a:pt x="6489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8FB2F8B-6AB9-4450-DD6B-1D67DAC47C0C}"/>
                  </a:ext>
                </a:extLst>
              </p:cNvPr>
              <p:cNvSpPr/>
              <p:nvPr/>
            </p:nvSpPr>
            <p:spPr>
              <a:xfrm>
                <a:off x="10006809" y="3011696"/>
                <a:ext cx="258538" cy="347300"/>
              </a:xfrm>
              <a:custGeom>
                <a:avLst/>
                <a:gdLst>
                  <a:gd name="connsiteX0" fmla="*/ 143734 w 258538"/>
                  <a:gd name="connsiteY0" fmla="*/ 93393 h 347300"/>
                  <a:gd name="connsiteX1" fmla="*/ 68894 w 258538"/>
                  <a:gd name="connsiteY1" fmla="*/ 129755 h 347300"/>
                  <a:gd name="connsiteX2" fmla="*/ 68894 w 258538"/>
                  <a:gd name="connsiteY2" fmla="*/ 6489 h 347300"/>
                  <a:gd name="connsiteX3" fmla="*/ 62405 w 258538"/>
                  <a:gd name="connsiteY3" fmla="*/ 0 h 347300"/>
                  <a:gd name="connsiteX4" fmla="*/ 6489 w 258538"/>
                  <a:gd name="connsiteY4" fmla="*/ 0 h 347300"/>
                  <a:gd name="connsiteX5" fmla="*/ 0 w 258538"/>
                  <a:gd name="connsiteY5" fmla="*/ 6489 h 347300"/>
                  <a:gd name="connsiteX6" fmla="*/ 0 w 258538"/>
                  <a:gd name="connsiteY6" fmla="*/ 335894 h 347300"/>
                  <a:gd name="connsiteX7" fmla="*/ 6489 w 258538"/>
                  <a:gd name="connsiteY7" fmla="*/ 342383 h 347300"/>
                  <a:gd name="connsiteX8" fmla="*/ 62405 w 258538"/>
                  <a:gd name="connsiteY8" fmla="*/ 342383 h 347300"/>
                  <a:gd name="connsiteX9" fmla="*/ 68894 w 258538"/>
                  <a:gd name="connsiteY9" fmla="*/ 335894 h 347300"/>
                  <a:gd name="connsiteX10" fmla="*/ 68894 w 258538"/>
                  <a:gd name="connsiteY10" fmla="*/ 311624 h 347300"/>
                  <a:gd name="connsiteX11" fmla="*/ 144249 w 258538"/>
                  <a:gd name="connsiteY11" fmla="*/ 347300 h 347300"/>
                  <a:gd name="connsiteX12" fmla="*/ 258539 w 258538"/>
                  <a:gd name="connsiteY12" fmla="*/ 220689 h 347300"/>
                  <a:gd name="connsiteX13" fmla="*/ 143763 w 258538"/>
                  <a:gd name="connsiteY13" fmla="*/ 93393 h 347300"/>
                  <a:gd name="connsiteX14" fmla="*/ 130041 w 258538"/>
                  <a:gd name="connsiteY14" fmla="*/ 282637 h 347300"/>
                  <a:gd name="connsiteX15" fmla="*/ 68894 w 258538"/>
                  <a:gd name="connsiteY15" fmla="*/ 220718 h 347300"/>
                  <a:gd name="connsiteX16" fmla="*/ 130041 w 258538"/>
                  <a:gd name="connsiteY16" fmla="*/ 159285 h 347300"/>
                  <a:gd name="connsiteX17" fmla="*/ 190216 w 258538"/>
                  <a:gd name="connsiteY17" fmla="*/ 220718 h 347300"/>
                  <a:gd name="connsiteX18" fmla="*/ 130041 w 258538"/>
                  <a:gd name="connsiteY18" fmla="*/ 282637 h 34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8538" h="347300">
                    <a:moveTo>
                      <a:pt x="143734" y="93393"/>
                    </a:moveTo>
                    <a:cubicBezTo>
                      <a:pt x="111946" y="93393"/>
                      <a:pt x="85503" y="107172"/>
                      <a:pt x="68894" y="129755"/>
                    </a:cubicBezTo>
                    <a:lnTo>
                      <a:pt x="68894" y="6489"/>
                    </a:lnTo>
                    <a:cubicBezTo>
                      <a:pt x="68894" y="2916"/>
                      <a:pt x="65978" y="0"/>
                      <a:pt x="62405" y="0"/>
                    </a:cubicBezTo>
                    <a:lnTo>
                      <a:pt x="6489" y="0"/>
                    </a:lnTo>
                    <a:cubicBezTo>
                      <a:pt x="2916" y="0"/>
                      <a:pt x="0" y="2916"/>
                      <a:pt x="0" y="6489"/>
                    </a:cubicBezTo>
                    <a:lnTo>
                      <a:pt x="0" y="335894"/>
                    </a:lnTo>
                    <a:cubicBezTo>
                      <a:pt x="0" y="339467"/>
                      <a:pt x="2916" y="342383"/>
                      <a:pt x="6489" y="342383"/>
                    </a:cubicBezTo>
                    <a:lnTo>
                      <a:pt x="62405" y="342383"/>
                    </a:lnTo>
                    <a:cubicBezTo>
                      <a:pt x="65978" y="342383"/>
                      <a:pt x="68894" y="339467"/>
                      <a:pt x="68894" y="335894"/>
                    </a:cubicBezTo>
                    <a:lnTo>
                      <a:pt x="68894" y="311624"/>
                    </a:lnTo>
                    <a:cubicBezTo>
                      <a:pt x="85532" y="334236"/>
                      <a:pt x="111946" y="347300"/>
                      <a:pt x="144249" y="347300"/>
                    </a:cubicBezTo>
                    <a:cubicBezTo>
                      <a:pt x="212257" y="347300"/>
                      <a:pt x="258539" y="292442"/>
                      <a:pt x="258539" y="220689"/>
                    </a:cubicBezTo>
                    <a:cubicBezTo>
                      <a:pt x="258539" y="148937"/>
                      <a:pt x="212257" y="93393"/>
                      <a:pt x="143763" y="93393"/>
                    </a:cubicBezTo>
                    <a:close/>
                    <a:moveTo>
                      <a:pt x="130041" y="282637"/>
                    </a:moveTo>
                    <a:cubicBezTo>
                      <a:pt x="94822" y="282637"/>
                      <a:pt x="68894" y="254136"/>
                      <a:pt x="68894" y="220718"/>
                    </a:cubicBezTo>
                    <a:cubicBezTo>
                      <a:pt x="68894" y="187300"/>
                      <a:pt x="94822" y="159285"/>
                      <a:pt x="130041" y="159285"/>
                    </a:cubicBezTo>
                    <a:cubicBezTo>
                      <a:pt x="165260" y="159285"/>
                      <a:pt x="190216" y="187300"/>
                      <a:pt x="190216" y="220718"/>
                    </a:cubicBezTo>
                    <a:cubicBezTo>
                      <a:pt x="190216" y="254136"/>
                      <a:pt x="164774" y="282637"/>
                      <a:pt x="130041" y="28263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7BE9964-9487-28F0-45B5-BFF7EDFEAB72}"/>
                  </a:ext>
                </a:extLst>
              </p:cNvPr>
              <p:cNvSpPr/>
              <p:nvPr/>
            </p:nvSpPr>
            <p:spPr>
              <a:xfrm>
                <a:off x="9736922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7D30DCD-1485-7F9E-EBAC-645359438BF7}"/>
                  </a:ext>
                </a:extLst>
              </p:cNvPr>
              <p:cNvSpPr/>
              <p:nvPr/>
            </p:nvSpPr>
            <p:spPr>
              <a:xfrm>
                <a:off x="10370776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E30582E-26B3-57E3-D7EF-6CEE8FFA2368}"/>
                  </a:ext>
                </a:extLst>
              </p:cNvPr>
              <p:cNvSpPr/>
              <p:nvPr/>
            </p:nvSpPr>
            <p:spPr>
              <a:xfrm>
                <a:off x="9242171" y="3110092"/>
                <a:ext cx="68865" cy="243987"/>
              </a:xfrm>
              <a:custGeom>
                <a:avLst/>
                <a:gdLst>
                  <a:gd name="connsiteX0" fmla="*/ 62405 w 68865"/>
                  <a:gd name="connsiteY0" fmla="*/ 243987 h 243987"/>
                  <a:gd name="connsiteX1" fmla="*/ 6489 w 68865"/>
                  <a:gd name="connsiteY1" fmla="*/ 243987 h 243987"/>
                  <a:gd name="connsiteX2" fmla="*/ 0 w 68865"/>
                  <a:gd name="connsiteY2" fmla="*/ 237498 h 243987"/>
                  <a:gd name="connsiteX3" fmla="*/ 0 w 68865"/>
                  <a:gd name="connsiteY3" fmla="*/ 63891 h 243987"/>
                  <a:gd name="connsiteX4" fmla="*/ 3888 w 68865"/>
                  <a:gd name="connsiteY4" fmla="*/ 54629 h 243987"/>
                  <a:gd name="connsiteX5" fmla="*/ 57860 w 68865"/>
                  <a:gd name="connsiteY5" fmla="*/ 1858 h 243987"/>
                  <a:gd name="connsiteX6" fmla="*/ 68866 w 68865"/>
                  <a:gd name="connsiteY6" fmla="*/ 6489 h 243987"/>
                  <a:gd name="connsiteX7" fmla="*/ 68866 w 68865"/>
                  <a:gd name="connsiteY7" fmla="*/ 237498 h 243987"/>
                  <a:gd name="connsiteX8" fmla="*/ 62376 w 68865"/>
                  <a:gd name="connsiteY8" fmla="*/ 243987 h 24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65" h="243987">
                    <a:moveTo>
                      <a:pt x="62405" y="243987"/>
                    </a:moveTo>
                    <a:lnTo>
                      <a:pt x="6489" y="243987"/>
                    </a:lnTo>
                    <a:cubicBezTo>
                      <a:pt x="2916" y="243987"/>
                      <a:pt x="0" y="241071"/>
                      <a:pt x="0" y="237498"/>
                    </a:cubicBezTo>
                    <a:lnTo>
                      <a:pt x="0" y="63891"/>
                    </a:lnTo>
                    <a:cubicBezTo>
                      <a:pt x="0" y="60403"/>
                      <a:pt x="1401" y="57059"/>
                      <a:pt x="3888" y="54629"/>
                    </a:cubicBezTo>
                    <a:lnTo>
                      <a:pt x="57860" y="1858"/>
                    </a:lnTo>
                    <a:cubicBezTo>
                      <a:pt x="61976" y="-2144"/>
                      <a:pt x="68866" y="743"/>
                      <a:pt x="68866" y="6489"/>
                    </a:cubicBezTo>
                    <a:lnTo>
                      <a:pt x="68866" y="237498"/>
                    </a:lnTo>
                    <a:cubicBezTo>
                      <a:pt x="68866" y="241071"/>
                      <a:pt x="65950" y="243987"/>
                      <a:pt x="62376" y="24398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51BBF1F-6731-030C-5CCE-910478D3A3A1}"/>
                  </a:ext>
                </a:extLst>
              </p:cNvPr>
              <p:cNvSpPr/>
              <p:nvPr/>
            </p:nvSpPr>
            <p:spPr>
              <a:xfrm>
                <a:off x="9347255" y="3105025"/>
                <a:ext cx="224777" cy="249082"/>
              </a:xfrm>
              <a:custGeom>
                <a:avLst/>
                <a:gdLst>
                  <a:gd name="connsiteX0" fmla="*/ 224749 w 224777"/>
                  <a:gd name="connsiteY0" fmla="*/ 87568 h 249082"/>
                  <a:gd name="connsiteX1" fmla="*/ 136416 w 224777"/>
                  <a:gd name="connsiteY1" fmla="*/ 6 h 249082"/>
                  <a:gd name="connsiteX2" fmla="*/ 68894 w 224777"/>
                  <a:gd name="connsiteY2" fmla="*/ 36540 h 249082"/>
                  <a:gd name="connsiteX3" fmla="*/ 68894 w 224777"/>
                  <a:gd name="connsiteY3" fmla="*/ 11670 h 249082"/>
                  <a:gd name="connsiteX4" fmla="*/ 62405 w 224777"/>
                  <a:gd name="connsiteY4" fmla="*/ 5181 h 249082"/>
                  <a:gd name="connsiteX5" fmla="*/ 6489 w 224777"/>
                  <a:gd name="connsiteY5" fmla="*/ 5181 h 249082"/>
                  <a:gd name="connsiteX6" fmla="*/ 0 w 224777"/>
                  <a:gd name="connsiteY6" fmla="*/ 11670 h 249082"/>
                  <a:gd name="connsiteX7" fmla="*/ 0 w 224777"/>
                  <a:gd name="connsiteY7" fmla="*/ 242565 h 249082"/>
                  <a:gd name="connsiteX8" fmla="*/ 6489 w 224777"/>
                  <a:gd name="connsiteY8" fmla="*/ 249054 h 249082"/>
                  <a:gd name="connsiteX9" fmla="*/ 62405 w 224777"/>
                  <a:gd name="connsiteY9" fmla="*/ 249054 h 249082"/>
                  <a:gd name="connsiteX10" fmla="*/ 68894 w 224777"/>
                  <a:gd name="connsiteY10" fmla="*/ 242565 h 249082"/>
                  <a:gd name="connsiteX11" fmla="*/ 68894 w 224777"/>
                  <a:gd name="connsiteY11" fmla="*/ 108293 h 249082"/>
                  <a:gd name="connsiteX12" fmla="*/ 112375 w 224777"/>
                  <a:gd name="connsiteY12" fmla="*/ 66385 h 249082"/>
                  <a:gd name="connsiteX13" fmla="*/ 155884 w 224777"/>
                  <a:gd name="connsiteY13" fmla="*/ 111266 h 249082"/>
                  <a:gd name="connsiteX14" fmla="*/ 155884 w 224777"/>
                  <a:gd name="connsiteY14" fmla="*/ 242593 h 249082"/>
                  <a:gd name="connsiteX15" fmla="*/ 162373 w 224777"/>
                  <a:gd name="connsiteY15" fmla="*/ 249083 h 249082"/>
                  <a:gd name="connsiteX16" fmla="*/ 218289 w 224777"/>
                  <a:gd name="connsiteY16" fmla="*/ 249083 h 249082"/>
                  <a:gd name="connsiteX17" fmla="*/ 224778 w 224777"/>
                  <a:gd name="connsiteY17" fmla="*/ 242593 h 249082"/>
                  <a:gd name="connsiteX18" fmla="*/ 224778 w 224777"/>
                  <a:gd name="connsiteY18" fmla="*/ 87596 h 24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777" h="249082">
                    <a:moveTo>
                      <a:pt x="224749" y="87568"/>
                    </a:moveTo>
                    <a:cubicBezTo>
                      <a:pt x="224749" y="40257"/>
                      <a:pt x="185671" y="578"/>
                      <a:pt x="136416" y="6"/>
                    </a:cubicBezTo>
                    <a:cubicBezTo>
                      <a:pt x="104370" y="-365"/>
                      <a:pt x="82730" y="15329"/>
                      <a:pt x="68894" y="36540"/>
                    </a:cubicBezTo>
                    <a:lnTo>
                      <a:pt x="68894" y="11670"/>
                    </a:lnTo>
                    <a:cubicBezTo>
                      <a:pt x="68894" y="8097"/>
                      <a:pt x="65978" y="5181"/>
                      <a:pt x="62405" y="5181"/>
                    </a:cubicBezTo>
                    <a:lnTo>
                      <a:pt x="6489" y="5181"/>
                    </a:lnTo>
                    <a:cubicBezTo>
                      <a:pt x="2916" y="5181"/>
                      <a:pt x="0" y="8097"/>
                      <a:pt x="0" y="11670"/>
                    </a:cubicBezTo>
                    <a:lnTo>
                      <a:pt x="0" y="242565"/>
                    </a:lnTo>
                    <a:cubicBezTo>
                      <a:pt x="0" y="246138"/>
                      <a:pt x="2916" y="249054"/>
                      <a:pt x="6489" y="249054"/>
                    </a:cubicBezTo>
                    <a:lnTo>
                      <a:pt x="62405" y="249054"/>
                    </a:lnTo>
                    <a:cubicBezTo>
                      <a:pt x="65978" y="249054"/>
                      <a:pt x="68894" y="246138"/>
                      <a:pt x="68894" y="242565"/>
                    </a:cubicBezTo>
                    <a:lnTo>
                      <a:pt x="68894" y="108293"/>
                    </a:lnTo>
                    <a:cubicBezTo>
                      <a:pt x="70438" y="82451"/>
                      <a:pt x="86818" y="66385"/>
                      <a:pt x="112375" y="66385"/>
                    </a:cubicBezTo>
                    <a:cubicBezTo>
                      <a:pt x="137931" y="66385"/>
                      <a:pt x="155884" y="84423"/>
                      <a:pt x="155884" y="111266"/>
                    </a:cubicBezTo>
                    <a:lnTo>
                      <a:pt x="155884" y="242593"/>
                    </a:lnTo>
                    <a:cubicBezTo>
                      <a:pt x="155884" y="246167"/>
                      <a:pt x="158800" y="249083"/>
                      <a:pt x="162373" y="249083"/>
                    </a:cubicBezTo>
                    <a:lnTo>
                      <a:pt x="218289" y="249083"/>
                    </a:lnTo>
                    <a:cubicBezTo>
                      <a:pt x="221862" y="249083"/>
                      <a:pt x="224778" y="246167"/>
                      <a:pt x="224778" y="242593"/>
                    </a:cubicBezTo>
                    <a:lnTo>
                      <a:pt x="224778" y="87596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8CD8E0-C4FA-BEDC-5938-36BDD27371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97248"/>
            <a:ext cx="5393313" cy="1297512"/>
          </a:xfrm>
          <a:prstGeom prst="rect">
            <a:avLst/>
          </a:prstGeom>
        </p:spPr>
        <p:txBody>
          <a:bodyPr anchor="b" anchorCtr="0"/>
          <a:lstStyle>
            <a:lvl1pPr algn="l">
              <a:defRPr sz="38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noProof="0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14931-92B9-1384-0FE7-44734F8502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3896633"/>
            <a:ext cx="5393313" cy="14066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200" b="0" i="0" cap="all" baseline="0">
                <a:solidFill>
                  <a:srgbClr val="00BD4D"/>
                </a:solidFill>
                <a:latin typeface="Lato" panose="020F050202020403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688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5C3F5F-FBD6-DDB2-224B-204A1B161C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506" y="0"/>
            <a:ext cx="1219200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CA82CC5-6CDF-48F5-2252-6A984CCA5B7F}"/>
              </a:ext>
            </a:extLst>
          </p:cNvPr>
          <p:cNvGrpSpPr/>
          <p:nvPr userDrawn="1"/>
        </p:nvGrpSpPr>
        <p:grpSpPr>
          <a:xfrm>
            <a:off x="733434" y="544604"/>
            <a:ext cx="2455606" cy="510077"/>
            <a:chOff x="9242171" y="3011696"/>
            <a:chExt cx="1672097" cy="347327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D6362F-C0E0-5A0D-212E-789BFAD6A452}"/>
                </a:ext>
              </a:extLst>
            </p:cNvPr>
            <p:cNvSpPr/>
            <p:nvPr/>
          </p:nvSpPr>
          <p:spPr>
            <a:xfrm rot="18900000">
              <a:off x="9267550" y="3013811"/>
              <a:ext cx="73496" cy="73496"/>
            </a:xfrm>
            <a:custGeom>
              <a:avLst/>
              <a:gdLst>
                <a:gd name="connsiteX0" fmla="*/ 67007 w 73496"/>
                <a:gd name="connsiteY0" fmla="*/ 0 h 73496"/>
                <a:gd name="connsiteX1" fmla="*/ 73497 w 73496"/>
                <a:gd name="connsiteY1" fmla="*/ 6489 h 73496"/>
                <a:gd name="connsiteX2" fmla="*/ 73497 w 73496"/>
                <a:gd name="connsiteY2" fmla="*/ 67007 h 73496"/>
                <a:gd name="connsiteX3" fmla="*/ 67007 w 73496"/>
                <a:gd name="connsiteY3" fmla="*/ 73496 h 73496"/>
                <a:gd name="connsiteX4" fmla="*/ 6489 w 73496"/>
                <a:gd name="connsiteY4" fmla="*/ 73496 h 73496"/>
                <a:gd name="connsiteX5" fmla="*/ 0 w 73496"/>
                <a:gd name="connsiteY5" fmla="*/ 67007 h 73496"/>
                <a:gd name="connsiteX6" fmla="*/ 0 w 73496"/>
                <a:gd name="connsiteY6" fmla="*/ 6489 h 73496"/>
                <a:gd name="connsiteX7" fmla="*/ 6489 w 73496"/>
                <a:gd name="connsiteY7" fmla="*/ 0 h 7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96" h="73496">
                  <a:moveTo>
                    <a:pt x="67007" y="0"/>
                  </a:moveTo>
                  <a:cubicBezTo>
                    <a:pt x="70591" y="0"/>
                    <a:pt x="73497" y="2905"/>
                    <a:pt x="73497" y="6489"/>
                  </a:cubicBezTo>
                  <a:lnTo>
                    <a:pt x="73497" y="67007"/>
                  </a:lnTo>
                  <a:cubicBezTo>
                    <a:pt x="73497" y="70591"/>
                    <a:pt x="70591" y="73496"/>
                    <a:pt x="67007" y="73496"/>
                  </a:cubicBezTo>
                  <a:lnTo>
                    <a:pt x="6489" y="73496"/>
                  </a:lnTo>
                  <a:cubicBezTo>
                    <a:pt x="2905" y="73496"/>
                    <a:pt x="0" y="70591"/>
                    <a:pt x="0" y="67007"/>
                  </a:cubicBezTo>
                  <a:lnTo>
                    <a:pt x="0" y="6489"/>
                  </a:lnTo>
                  <a:cubicBezTo>
                    <a:pt x="0" y="2905"/>
                    <a:pt x="2905" y="0"/>
                    <a:pt x="6489" y="0"/>
                  </a:cubicBezTo>
                  <a:close/>
                </a:path>
              </a:pathLst>
            </a:custGeom>
            <a:solidFill>
              <a:srgbClr val="00BD4D"/>
            </a:solidFill>
            <a:ln w="2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D769220-B256-3808-A89B-3057F63A0870}"/>
                </a:ext>
              </a:extLst>
            </p:cNvPr>
            <p:cNvGrpSpPr/>
            <p:nvPr/>
          </p:nvGrpSpPr>
          <p:grpSpPr>
            <a:xfrm>
              <a:off x="9242171" y="3011696"/>
              <a:ext cx="1672097" cy="347327"/>
              <a:chOff x="9242171" y="3011696"/>
              <a:chExt cx="1672097" cy="347327"/>
            </a:xfrm>
            <a:solidFill>
              <a:schemeClr val="bg1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5E42B49B-9A4D-9851-9C82-4ABDA31CB79B}"/>
                  </a:ext>
                </a:extLst>
              </p:cNvPr>
              <p:cNvSpPr/>
              <p:nvPr/>
            </p:nvSpPr>
            <p:spPr>
              <a:xfrm>
                <a:off x="10604432" y="3110234"/>
                <a:ext cx="249644" cy="243844"/>
              </a:xfrm>
              <a:custGeom>
                <a:avLst/>
                <a:gdLst>
                  <a:gd name="connsiteX0" fmla="*/ 172562 w 249644"/>
                  <a:gd name="connsiteY0" fmla="*/ 121922 h 243844"/>
                  <a:gd name="connsiteX1" fmla="*/ 248603 w 249644"/>
                  <a:gd name="connsiteY1" fmla="*/ 234754 h 243844"/>
                  <a:gd name="connsiteX2" fmla="*/ 243372 w 249644"/>
                  <a:gd name="connsiteY2" fmla="*/ 243845 h 243844"/>
                  <a:gd name="connsiteX3" fmla="*/ 179480 w 249644"/>
                  <a:gd name="connsiteY3" fmla="*/ 243845 h 243844"/>
                  <a:gd name="connsiteX4" fmla="*/ 168789 w 249644"/>
                  <a:gd name="connsiteY4" fmla="*/ 238213 h 243844"/>
                  <a:gd name="connsiteX5" fmla="*/ 124822 w 249644"/>
                  <a:gd name="connsiteY5" fmla="*/ 170949 h 243844"/>
                  <a:gd name="connsiteX6" fmla="*/ 80856 w 249644"/>
                  <a:gd name="connsiteY6" fmla="*/ 238213 h 243844"/>
                  <a:gd name="connsiteX7" fmla="*/ 70164 w 249644"/>
                  <a:gd name="connsiteY7" fmla="*/ 243845 h 243844"/>
                  <a:gd name="connsiteX8" fmla="*/ 6273 w 249644"/>
                  <a:gd name="connsiteY8" fmla="*/ 243845 h 243844"/>
                  <a:gd name="connsiteX9" fmla="*/ 1042 w 249644"/>
                  <a:gd name="connsiteY9" fmla="*/ 234754 h 243844"/>
                  <a:gd name="connsiteX10" fmla="*/ 76854 w 249644"/>
                  <a:gd name="connsiteY10" fmla="*/ 121922 h 243844"/>
                  <a:gd name="connsiteX11" fmla="*/ 1042 w 249644"/>
                  <a:gd name="connsiteY11" fmla="*/ 9091 h 243844"/>
                  <a:gd name="connsiteX12" fmla="*/ 6273 w 249644"/>
                  <a:gd name="connsiteY12" fmla="*/ 0 h 243844"/>
                  <a:gd name="connsiteX13" fmla="*/ 72880 w 249644"/>
                  <a:gd name="connsiteY13" fmla="*/ 0 h 243844"/>
                  <a:gd name="connsiteX14" fmla="*/ 78998 w 249644"/>
                  <a:gd name="connsiteY14" fmla="*/ 3030 h 243844"/>
                  <a:gd name="connsiteX15" fmla="*/ 124794 w 249644"/>
                  <a:gd name="connsiteY15" fmla="*/ 72782 h 243844"/>
                  <a:gd name="connsiteX16" fmla="*/ 167788 w 249644"/>
                  <a:gd name="connsiteY16" fmla="*/ 3059 h 243844"/>
                  <a:gd name="connsiteX17" fmla="*/ 173906 w 249644"/>
                  <a:gd name="connsiteY17" fmla="*/ 0 h 243844"/>
                  <a:gd name="connsiteX18" fmla="*/ 241171 w 249644"/>
                  <a:gd name="connsiteY18" fmla="*/ 0 h 243844"/>
                  <a:gd name="connsiteX19" fmla="*/ 246402 w 249644"/>
                  <a:gd name="connsiteY19" fmla="*/ 9062 h 243844"/>
                  <a:gd name="connsiteX20" fmla="*/ 172505 w 249644"/>
                  <a:gd name="connsiteY20" fmla="*/ 121922 h 24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9644" h="243844">
                    <a:moveTo>
                      <a:pt x="172562" y="121922"/>
                    </a:moveTo>
                    <a:lnTo>
                      <a:pt x="248603" y="234754"/>
                    </a:lnTo>
                    <a:cubicBezTo>
                      <a:pt x="251347" y="238642"/>
                      <a:pt x="248346" y="243845"/>
                      <a:pt x="243372" y="243845"/>
                    </a:cubicBezTo>
                    <a:lnTo>
                      <a:pt x="179480" y="243845"/>
                    </a:lnTo>
                    <a:cubicBezTo>
                      <a:pt x="175221" y="243845"/>
                      <a:pt x="171219" y="241729"/>
                      <a:pt x="168789" y="238213"/>
                    </a:cubicBezTo>
                    <a:lnTo>
                      <a:pt x="124822" y="170949"/>
                    </a:lnTo>
                    <a:lnTo>
                      <a:pt x="80856" y="238213"/>
                    </a:lnTo>
                    <a:cubicBezTo>
                      <a:pt x="78426" y="241729"/>
                      <a:pt x="74452" y="243845"/>
                      <a:pt x="70164" y="243845"/>
                    </a:cubicBezTo>
                    <a:lnTo>
                      <a:pt x="6273" y="243845"/>
                    </a:lnTo>
                    <a:cubicBezTo>
                      <a:pt x="1299" y="243845"/>
                      <a:pt x="-1703" y="238671"/>
                      <a:pt x="1042" y="234754"/>
                    </a:cubicBezTo>
                    <a:lnTo>
                      <a:pt x="76854" y="121922"/>
                    </a:lnTo>
                    <a:lnTo>
                      <a:pt x="1042" y="9091"/>
                    </a:lnTo>
                    <a:cubicBezTo>
                      <a:pt x="-1703" y="5203"/>
                      <a:pt x="1299" y="0"/>
                      <a:pt x="6273" y="0"/>
                    </a:cubicBezTo>
                    <a:lnTo>
                      <a:pt x="72880" y="0"/>
                    </a:lnTo>
                    <a:cubicBezTo>
                      <a:pt x="75367" y="0"/>
                      <a:pt x="77683" y="1143"/>
                      <a:pt x="78998" y="3030"/>
                    </a:cubicBezTo>
                    <a:lnTo>
                      <a:pt x="124794" y="72782"/>
                    </a:lnTo>
                    <a:lnTo>
                      <a:pt x="167788" y="3059"/>
                    </a:lnTo>
                    <a:cubicBezTo>
                      <a:pt x="169075" y="1172"/>
                      <a:pt x="171419" y="0"/>
                      <a:pt x="173906" y="0"/>
                    </a:cubicBezTo>
                    <a:lnTo>
                      <a:pt x="241171" y="0"/>
                    </a:lnTo>
                    <a:cubicBezTo>
                      <a:pt x="246145" y="0"/>
                      <a:pt x="249118" y="5174"/>
                      <a:pt x="246402" y="9062"/>
                    </a:cubicBezTo>
                    <a:lnTo>
                      <a:pt x="172505" y="121922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CB8EDF2-FC0E-8B6D-51E8-FFE28D4ACF5C}"/>
                  </a:ext>
                </a:extLst>
              </p:cNvPr>
              <p:cNvSpPr/>
              <p:nvPr/>
            </p:nvSpPr>
            <p:spPr>
              <a:xfrm>
                <a:off x="9581152" y="3011696"/>
                <a:ext cx="164831" cy="342440"/>
              </a:xfrm>
              <a:custGeom>
                <a:avLst/>
                <a:gdLst>
                  <a:gd name="connsiteX0" fmla="*/ 158342 w 164831"/>
                  <a:gd name="connsiteY0" fmla="*/ 29 h 342440"/>
                  <a:gd name="connsiteX1" fmla="*/ 105342 w 164831"/>
                  <a:gd name="connsiteY1" fmla="*/ 29 h 342440"/>
                  <a:gd name="connsiteX2" fmla="*/ 91592 w 164831"/>
                  <a:gd name="connsiteY2" fmla="*/ 5717 h 342440"/>
                  <a:gd name="connsiteX3" fmla="*/ 41794 w 164831"/>
                  <a:gd name="connsiteY3" fmla="*/ 55515 h 342440"/>
                  <a:gd name="connsiteX4" fmla="*/ 36105 w 164831"/>
                  <a:gd name="connsiteY4" fmla="*/ 69266 h 342440"/>
                  <a:gd name="connsiteX5" fmla="*/ 36105 w 164831"/>
                  <a:gd name="connsiteY5" fmla="*/ 108458 h 342440"/>
                  <a:gd name="connsiteX6" fmla="*/ 6375 w 164831"/>
                  <a:gd name="connsiteY6" fmla="*/ 108458 h 342440"/>
                  <a:gd name="connsiteX7" fmla="*/ 0 w 164831"/>
                  <a:gd name="connsiteY7" fmla="*/ 114833 h 342440"/>
                  <a:gd name="connsiteX8" fmla="*/ 0 w 164831"/>
                  <a:gd name="connsiteY8" fmla="*/ 158828 h 342440"/>
                  <a:gd name="connsiteX9" fmla="*/ 6375 w 164831"/>
                  <a:gd name="connsiteY9" fmla="*/ 165203 h 342440"/>
                  <a:gd name="connsiteX10" fmla="*/ 36105 w 164831"/>
                  <a:gd name="connsiteY10" fmla="*/ 165203 h 342440"/>
                  <a:gd name="connsiteX11" fmla="*/ 36105 w 164831"/>
                  <a:gd name="connsiteY11" fmla="*/ 335951 h 342440"/>
                  <a:gd name="connsiteX12" fmla="*/ 42594 w 164831"/>
                  <a:gd name="connsiteY12" fmla="*/ 342440 h 342440"/>
                  <a:gd name="connsiteX13" fmla="*/ 98510 w 164831"/>
                  <a:gd name="connsiteY13" fmla="*/ 342440 h 342440"/>
                  <a:gd name="connsiteX14" fmla="*/ 104999 w 164831"/>
                  <a:gd name="connsiteY14" fmla="*/ 335951 h 342440"/>
                  <a:gd name="connsiteX15" fmla="*/ 104999 w 164831"/>
                  <a:gd name="connsiteY15" fmla="*/ 165174 h 342440"/>
                  <a:gd name="connsiteX16" fmla="*/ 149394 w 164831"/>
                  <a:gd name="connsiteY16" fmla="*/ 165174 h 342440"/>
                  <a:gd name="connsiteX17" fmla="*/ 155769 w 164831"/>
                  <a:gd name="connsiteY17" fmla="*/ 158799 h 342440"/>
                  <a:gd name="connsiteX18" fmla="*/ 155769 w 164831"/>
                  <a:gd name="connsiteY18" fmla="*/ 114804 h 342440"/>
                  <a:gd name="connsiteX19" fmla="*/ 149394 w 164831"/>
                  <a:gd name="connsiteY19" fmla="*/ 108429 h 342440"/>
                  <a:gd name="connsiteX20" fmla="*/ 104999 w 164831"/>
                  <a:gd name="connsiteY20" fmla="*/ 108429 h 342440"/>
                  <a:gd name="connsiteX21" fmla="*/ 104999 w 164831"/>
                  <a:gd name="connsiteY21" fmla="*/ 80643 h 342440"/>
                  <a:gd name="connsiteX22" fmla="*/ 124438 w 164831"/>
                  <a:gd name="connsiteY22" fmla="*/ 61204 h 342440"/>
                  <a:gd name="connsiteX23" fmla="*/ 158342 w 164831"/>
                  <a:gd name="connsiteY23" fmla="*/ 61204 h 342440"/>
                  <a:gd name="connsiteX24" fmla="*/ 164831 w 164831"/>
                  <a:gd name="connsiteY24" fmla="*/ 54715 h 342440"/>
                  <a:gd name="connsiteX25" fmla="*/ 164831 w 164831"/>
                  <a:gd name="connsiteY25" fmla="*/ 6489 h 342440"/>
                  <a:gd name="connsiteX26" fmla="*/ 158342 w 164831"/>
                  <a:gd name="connsiteY26" fmla="*/ 0 h 34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4831" h="342440">
                    <a:moveTo>
                      <a:pt x="158342" y="29"/>
                    </a:moveTo>
                    <a:lnTo>
                      <a:pt x="105342" y="29"/>
                    </a:lnTo>
                    <a:cubicBezTo>
                      <a:pt x="100197" y="29"/>
                      <a:pt x="95251" y="2087"/>
                      <a:pt x="91592" y="5717"/>
                    </a:cubicBezTo>
                    <a:lnTo>
                      <a:pt x="41794" y="55515"/>
                    </a:lnTo>
                    <a:cubicBezTo>
                      <a:pt x="38135" y="59175"/>
                      <a:pt x="36105" y="64120"/>
                      <a:pt x="36105" y="69266"/>
                    </a:cubicBezTo>
                    <a:lnTo>
                      <a:pt x="36105" y="108458"/>
                    </a:lnTo>
                    <a:lnTo>
                      <a:pt x="6375" y="108458"/>
                    </a:lnTo>
                    <a:cubicBezTo>
                      <a:pt x="2859" y="108458"/>
                      <a:pt x="0" y="111317"/>
                      <a:pt x="0" y="114833"/>
                    </a:cubicBezTo>
                    <a:lnTo>
                      <a:pt x="0" y="158828"/>
                    </a:lnTo>
                    <a:cubicBezTo>
                      <a:pt x="0" y="162344"/>
                      <a:pt x="2859" y="165203"/>
                      <a:pt x="6375" y="165203"/>
                    </a:cubicBezTo>
                    <a:lnTo>
                      <a:pt x="36105" y="165203"/>
                    </a:lnTo>
                    <a:lnTo>
                      <a:pt x="36105" y="335951"/>
                    </a:lnTo>
                    <a:cubicBezTo>
                      <a:pt x="36105" y="339524"/>
                      <a:pt x="39021" y="342440"/>
                      <a:pt x="42594" y="342440"/>
                    </a:cubicBezTo>
                    <a:lnTo>
                      <a:pt x="98510" y="342440"/>
                    </a:lnTo>
                    <a:cubicBezTo>
                      <a:pt x="102083" y="342440"/>
                      <a:pt x="104999" y="339524"/>
                      <a:pt x="104999" y="335951"/>
                    </a:cubicBezTo>
                    <a:lnTo>
                      <a:pt x="104999" y="165174"/>
                    </a:lnTo>
                    <a:lnTo>
                      <a:pt x="149394" y="165174"/>
                    </a:lnTo>
                    <a:cubicBezTo>
                      <a:pt x="152911" y="165174"/>
                      <a:pt x="155769" y="162315"/>
                      <a:pt x="155769" y="158799"/>
                    </a:cubicBezTo>
                    <a:lnTo>
                      <a:pt x="155769" y="114804"/>
                    </a:lnTo>
                    <a:cubicBezTo>
                      <a:pt x="155769" y="111288"/>
                      <a:pt x="152911" y="108429"/>
                      <a:pt x="149394" y="108429"/>
                    </a:cubicBezTo>
                    <a:lnTo>
                      <a:pt x="104999" y="108429"/>
                    </a:lnTo>
                    <a:lnTo>
                      <a:pt x="104999" y="80643"/>
                    </a:lnTo>
                    <a:cubicBezTo>
                      <a:pt x="104999" y="69895"/>
                      <a:pt x="113718" y="61204"/>
                      <a:pt x="124438" y="61204"/>
                    </a:cubicBezTo>
                    <a:lnTo>
                      <a:pt x="158342" y="61204"/>
                    </a:lnTo>
                    <a:cubicBezTo>
                      <a:pt x="161915" y="61204"/>
                      <a:pt x="164831" y="58288"/>
                      <a:pt x="164831" y="54715"/>
                    </a:cubicBezTo>
                    <a:lnTo>
                      <a:pt x="164831" y="6489"/>
                    </a:lnTo>
                    <a:cubicBezTo>
                      <a:pt x="164831" y="2916"/>
                      <a:pt x="161915" y="0"/>
                      <a:pt x="158342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ECF721C-8695-AAFF-F3BA-0A4139353E11}"/>
                  </a:ext>
                </a:extLst>
              </p:cNvPr>
              <p:cNvSpPr/>
              <p:nvPr/>
            </p:nvSpPr>
            <p:spPr>
              <a:xfrm>
                <a:off x="10860611" y="3304224"/>
                <a:ext cx="53657" cy="53657"/>
              </a:xfrm>
              <a:custGeom>
                <a:avLst/>
                <a:gdLst>
                  <a:gd name="connsiteX0" fmla="*/ 53657 w 53657"/>
                  <a:gd name="connsiteY0" fmla="*/ 26786 h 53657"/>
                  <a:gd name="connsiteX1" fmla="*/ 26729 w 53657"/>
                  <a:gd name="connsiteY1" fmla="*/ 53657 h 53657"/>
                  <a:gd name="connsiteX2" fmla="*/ 0 w 53657"/>
                  <a:gd name="connsiteY2" fmla="*/ 26786 h 53657"/>
                  <a:gd name="connsiteX3" fmla="*/ 26814 w 53657"/>
                  <a:gd name="connsiteY3" fmla="*/ 0 h 53657"/>
                  <a:gd name="connsiteX4" fmla="*/ 53629 w 53657"/>
                  <a:gd name="connsiteY4" fmla="*/ 26786 h 53657"/>
                  <a:gd name="connsiteX5" fmla="*/ 49541 w 53657"/>
                  <a:gd name="connsiteY5" fmla="*/ 26900 h 53657"/>
                  <a:gd name="connsiteX6" fmla="*/ 26843 w 53657"/>
                  <a:gd name="connsiteY6" fmla="*/ 3831 h 53657"/>
                  <a:gd name="connsiteX7" fmla="*/ 4145 w 53657"/>
                  <a:gd name="connsiteY7" fmla="*/ 26872 h 53657"/>
                  <a:gd name="connsiteX8" fmla="*/ 26729 w 53657"/>
                  <a:gd name="connsiteY8" fmla="*/ 49884 h 53657"/>
                  <a:gd name="connsiteX9" fmla="*/ 49541 w 53657"/>
                  <a:gd name="connsiteY9" fmla="*/ 26900 h 53657"/>
                  <a:gd name="connsiteX10" fmla="*/ 32589 w 53657"/>
                  <a:gd name="connsiteY10" fmla="*/ 31131 h 53657"/>
                  <a:gd name="connsiteX11" fmla="*/ 39335 w 53657"/>
                  <a:gd name="connsiteY11" fmla="*/ 41622 h 53657"/>
                  <a:gd name="connsiteX12" fmla="*/ 34876 w 53657"/>
                  <a:gd name="connsiteY12" fmla="*/ 41622 h 53657"/>
                  <a:gd name="connsiteX13" fmla="*/ 27386 w 53657"/>
                  <a:gd name="connsiteY13" fmla="*/ 29730 h 53657"/>
                  <a:gd name="connsiteX14" fmla="*/ 20554 w 53657"/>
                  <a:gd name="connsiteY14" fmla="*/ 29730 h 53657"/>
                  <a:gd name="connsiteX15" fmla="*/ 20554 w 53657"/>
                  <a:gd name="connsiteY15" fmla="*/ 41622 h 53657"/>
                  <a:gd name="connsiteX16" fmla="*/ 16809 w 53657"/>
                  <a:gd name="connsiteY16" fmla="*/ 41622 h 53657"/>
                  <a:gd name="connsiteX17" fmla="*/ 16809 w 53657"/>
                  <a:gd name="connsiteY17" fmla="*/ 11549 h 53657"/>
                  <a:gd name="connsiteX18" fmla="*/ 28472 w 53657"/>
                  <a:gd name="connsiteY18" fmla="*/ 11549 h 53657"/>
                  <a:gd name="connsiteX19" fmla="*/ 37963 w 53657"/>
                  <a:gd name="connsiteY19" fmla="*/ 20411 h 53657"/>
                  <a:gd name="connsiteX20" fmla="*/ 31131 w 53657"/>
                  <a:gd name="connsiteY20" fmla="*/ 29101 h 53657"/>
                  <a:gd name="connsiteX21" fmla="*/ 32589 w 53657"/>
                  <a:gd name="connsiteY21" fmla="*/ 31160 h 53657"/>
                  <a:gd name="connsiteX22" fmla="*/ 27214 w 53657"/>
                  <a:gd name="connsiteY22" fmla="*/ 26185 h 53657"/>
                  <a:gd name="connsiteX23" fmla="*/ 34047 w 53657"/>
                  <a:gd name="connsiteY23" fmla="*/ 20640 h 53657"/>
                  <a:gd name="connsiteX24" fmla="*/ 28558 w 53657"/>
                  <a:gd name="connsiteY24" fmla="*/ 15037 h 53657"/>
                  <a:gd name="connsiteX25" fmla="*/ 20525 w 53657"/>
                  <a:gd name="connsiteY25" fmla="*/ 15037 h 53657"/>
                  <a:gd name="connsiteX26" fmla="*/ 20525 w 53657"/>
                  <a:gd name="connsiteY26" fmla="*/ 26157 h 53657"/>
                  <a:gd name="connsiteX27" fmla="*/ 27214 w 53657"/>
                  <a:gd name="connsiteY27" fmla="*/ 26157 h 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657" h="53657">
                    <a:moveTo>
                      <a:pt x="53657" y="26786"/>
                    </a:moveTo>
                    <a:cubicBezTo>
                      <a:pt x="53657" y="41708"/>
                      <a:pt x="41708" y="53657"/>
                      <a:pt x="26729" y="53657"/>
                    </a:cubicBezTo>
                    <a:cubicBezTo>
                      <a:pt x="11749" y="53657"/>
                      <a:pt x="0" y="41594"/>
                      <a:pt x="0" y="26786"/>
                    </a:cubicBezTo>
                    <a:cubicBezTo>
                      <a:pt x="0" y="11978"/>
                      <a:pt x="11949" y="0"/>
                      <a:pt x="26814" y="0"/>
                    </a:cubicBezTo>
                    <a:cubicBezTo>
                      <a:pt x="41679" y="0"/>
                      <a:pt x="53629" y="11892"/>
                      <a:pt x="53629" y="26786"/>
                    </a:cubicBezTo>
                    <a:close/>
                    <a:moveTo>
                      <a:pt x="49541" y="26900"/>
                    </a:moveTo>
                    <a:cubicBezTo>
                      <a:pt x="49541" y="14036"/>
                      <a:pt x="39392" y="3831"/>
                      <a:pt x="26843" y="3831"/>
                    </a:cubicBezTo>
                    <a:cubicBezTo>
                      <a:pt x="14293" y="3831"/>
                      <a:pt x="4145" y="13922"/>
                      <a:pt x="4145" y="26872"/>
                    </a:cubicBezTo>
                    <a:cubicBezTo>
                      <a:pt x="4145" y="39821"/>
                      <a:pt x="14408" y="49884"/>
                      <a:pt x="26729" y="49884"/>
                    </a:cubicBezTo>
                    <a:cubicBezTo>
                      <a:pt x="39049" y="49884"/>
                      <a:pt x="49541" y="39736"/>
                      <a:pt x="49541" y="26900"/>
                    </a:cubicBezTo>
                    <a:close/>
                    <a:moveTo>
                      <a:pt x="32589" y="31131"/>
                    </a:moveTo>
                    <a:lnTo>
                      <a:pt x="39335" y="41622"/>
                    </a:lnTo>
                    <a:lnTo>
                      <a:pt x="34876" y="41622"/>
                    </a:lnTo>
                    <a:lnTo>
                      <a:pt x="27386" y="29730"/>
                    </a:lnTo>
                    <a:lnTo>
                      <a:pt x="20554" y="29730"/>
                    </a:lnTo>
                    <a:lnTo>
                      <a:pt x="20554" y="41622"/>
                    </a:lnTo>
                    <a:lnTo>
                      <a:pt x="16809" y="41622"/>
                    </a:lnTo>
                    <a:lnTo>
                      <a:pt x="16809" y="11549"/>
                    </a:lnTo>
                    <a:lnTo>
                      <a:pt x="28472" y="11549"/>
                    </a:lnTo>
                    <a:cubicBezTo>
                      <a:pt x="34218" y="11549"/>
                      <a:pt x="37963" y="14636"/>
                      <a:pt x="37963" y="20411"/>
                    </a:cubicBezTo>
                    <a:cubicBezTo>
                      <a:pt x="37963" y="25071"/>
                      <a:pt x="35133" y="27958"/>
                      <a:pt x="31131" y="29101"/>
                    </a:cubicBezTo>
                    <a:cubicBezTo>
                      <a:pt x="31674" y="29702"/>
                      <a:pt x="32217" y="30445"/>
                      <a:pt x="32589" y="31160"/>
                    </a:cubicBezTo>
                    <a:close/>
                    <a:moveTo>
                      <a:pt x="27214" y="26185"/>
                    </a:moveTo>
                    <a:cubicBezTo>
                      <a:pt x="31445" y="26185"/>
                      <a:pt x="34047" y="24184"/>
                      <a:pt x="34047" y="20640"/>
                    </a:cubicBezTo>
                    <a:cubicBezTo>
                      <a:pt x="34047" y="17095"/>
                      <a:pt x="32246" y="15037"/>
                      <a:pt x="28558" y="15037"/>
                    </a:cubicBezTo>
                    <a:lnTo>
                      <a:pt x="20525" y="15037"/>
                    </a:lnTo>
                    <a:lnTo>
                      <a:pt x="20525" y="26157"/>
                    </a:lnTo>
                    <a:lnTo>
                      <a:pt x="27214" y="26157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3E660A99-F0B2-5007-98C9-3F482CE6C959}"/>
                  </a:ext>
                </a:extLst>
              </p:cNvPr>
              <p:cNvSpPr/>
              <p:nvPr/>
            </p:nvSpPr>
            <p:spPr>
              <a:xfrm>
                <a:off x="10283815" y="3011724"/>
                <a:ext cx="68865" cy="342354"/>
              </a:xfrm>
              <a:custGeom>
                <a:avLst/>
                <a:gdLst>
                  <a:gd name="connsiteX0" fmla="*/ 62376 w 68865"/>
                  <a:gd name="connsiteY0" fmla="*/ 0 h 342354"/>
                  <a:gd name="connsiteX1" fmla="*/ 68866 w 68865"/>
                  <a:gd name="connsiteY1" fmla="*/ 6489 h 342354"/>
                  <a:gd name="connsiteX2" fmla="*/ 68866 w 68865"/>
                  <a:gd name="connsiteY2" fmla="*/ 335865 h 342354"/>
                  <a:gd name="connsiteX3" fmla="*/ 62376 w 68865"/>
                  <a:gd name="connsiteY3" fmla="*/ 342355 h 342354"/>
                  <a:gd name="connsiteX4" fmla="*/ 6489 w 68865"/>
                  <a:gd name="connsiteY4" fmla="*/ 342355 h 342354"/>
                  <a:gd name="connsiteX5" fmla="*/ 0 w 68865"/>
                  <a:gd name="connsiteY5" fmla="*/ 335865 h 342354"/>
                  <a:gd name="connsiteX6" fmla="*/ 0 w 68865"/>
                  <a:gd name="connsiteY6" fmla="*/ 6489 h 342354"/>
                  <a:gd name="connsiteX7" fmla="*/ 6489 w 68865"/>
                  <a:gd name="connsiteY7" fmla="*/ 0 h 342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65" h="342354">
                    <a:moveTo>
                      <a:pt x="62376" y="0"/>
                    </a:moveTo>
                    <a:cubicBezTo>
                      <a:pt x="65960" y="0"/>
                      <a:pt x="68866" y="2905"/>
                      <a:pt x="68866" y="6489"/>
                    </a:cubicBezTo>
                    <a:lnTo>
                      <a:pt x="68866" y="335865"/>
                    </a:lnTo>
                    <a:cubicBezTo>
                      <a:pt x="68866" y="339449"/>
                      <a:pt x="65960" y="342355"/>
                      <a:pt x="62376" y="342355"/>
                    </a:cubicBezTo>
                    <a:lnTo>
                      <a:pt x="6489" y="342355"/>
                    </a:lnTo>
                    <a:cubicBezTo>
                      <a:pt x="2905" y="342355"/>
                      <a:pt x="0" y="339449"/>
                      <a:pt x="0" y="335865"/>
                    </a:cubicBezTo>
                    <a:lnTo>
                      <a:pt x="0" y="6489"/>
                    </a:lnTo>
                    <a:cubicBezTo>
                      <a:pt x="0" y="2905"/>
                      <a:pt x="2905" y="0"/>
                      <a:pt x="6489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8FB2F8B-6AB9-4450-DD6B-1D67DAC47C0C}"/>
                  </a:ext>
                </a:extLst>
              </p:cNvPr>
              <p:cNvSpPr/>
              <p:nvPr/>
            </p:nvSpPr>
            <p:spPr>
              <a:xfrm>
                <a:off x="10006809" y="3011696"/>
                <a:ext cx="258538" cy="347300"/>
              </a:xfrm>
              <a:custGeom>
                <a:avLst/>
                <a:gdLst>
                  <a:gd name="connsiteX0" fmla="*/ 143734 w 258538"/>
                  <a:gd name="connsiteY0" fmla="*/ 93393 h 347300"/>
                  <a:gd name="connsiteX1" fmla="*/ 68894 w 258538"/>
                  <a:gd name="connsiteY1" fmla="*/ 129755 h 347300"/>
                  <a:gd name="connsiteX2" fmla="*/ 68894 w 258538"/>
                  <a:gd name="connsiteY2" fmla="*/ 6489 h 347300"/>
                  <a:gd name="connsiteX3" fmla="*/ 62405 w 258538"/>
                  <a:gd name="connsiteY3" fmla="*/ 0 h 347300"/>
                  <a:gd name="connsiteX4" fmla="*/ 6489 w 258538"/>
                  <a:gd name="connsiteY4" fmla="*/ 0 h 347300"/>
                  <a:gd name="connsiteX5" fmla="*/ 0 w 258538"/>
                  <a:gd name="connsiteY5" fmla="*/ 6489 h 347300"/>
                  <a:gd name="connsiteX6" fmla="*/ 0 w 258538"/>
                  <a:gd name="connsiteY6" fmla="*/ 335894 h 347300"/>
                  <a:gd name="connsiteX7" fmla="*/ 6489 w 258538"/>
                  <a:gd name="connsiteY7" fmla="*/ 342383 h 347300"/>
                  <a:gd name="connsiteX8" fmla="*/ 62405 w 258538"/>
                  <a:gd name="connsiteY8" fmla="*/ 342383 h 347300"/>
                  <a:gd name="connsiteX9" fmla="*/ 68894 w 258538"/>
                  <a:gd name="connsiteY9" fmla="*/ 335894 h 347300"/>
                  <a:gd name="connsiteX10" fmla="*/ 68894 w 258538"/>
                  <a:gd name="connsiteY10" fmla="*/ 311624 h 347300"/>
                  <a:gd name="connsiteX11" fmla="*/ 144249 w 258538"/>
                  <a:gd name="connsiteY11" fmla="*/ 347300 h 347300"/>
                  <a:gd name="connsiteX12" fmla="*/ 258539 w 258538"/>
                  <a:gd name="connsiteY12" fmla="*/ 220689 h 347300"/>
                  <a:gd name="connsiteX13" fmla="*/ 143763 w 258538"/>
                  <a:gd name="connsiteY13" fmla="*/ 93393 h 347300"/>
                  <a:gd name="connsiteX14" fmla="*/ 130041 w 258538"/>
                  <a:gd name="connsiteY14" fmla="*/ 282637 h 347300"/>
                  <a:gd name="connsiteX15" fmla="*/ 68894 w 258538"/>
                  <a:gd name="connsiteY15" fmla="*/ 220718 h 347300"/>
                  <a:gd name="connsiteX16" fmla="*/ 130041 w 258538"/>
                  <a:gd name="connsiteY16" fmla="*/ 159285 h 347300"/>
                  <a:gd name="connsiteX17" fmla="*/ 190216 w 258538"/>
                  <a:gd name="connsiteY17" fmla="*/ 220718 h 347300"/>
                  <a:gd name="connsiteX18" fmla="*/ 130041 w 258538"/>
                  <a:gd name="connsiteY18" fmla="*/ 282637 h 34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8538" h="347300">
                    <a:moveTo>
                      <a:pt x="143734" y="93393"/>
                    </a:moveTo>
                    <a:cubicBezTo>
                      <a:pt x="111946" y="93393"/>
                      <a:pt x="85503" y="107172"/>
                      <a:pt x="68894" y="129755"/>
                    </a:cubicBezTo>
                    <a:lnTo>
                      <a:pt x="68894" y="6489"/>
                    </a:lnTo>
                    <a:cubicBezTo>
                      <a:pt x="68894" y="2916"/>
                      <a:pt x="65978" y="0"/>
                      <a:pt x="62405" y="0"/>
                    </a:cubicBezTo>
                    <a:lnTo>
                      <a:pt x="6489" y="0"/>
                    </a:lnTo>
                    <a:cubicBezTo>
                      <a:pt x="2916" y="0"/>
                      <a:pt x="0" y="2916"/>
                      <a:pt x="0" y="6489"/>
                    </a:cubicBezTo>
                    <a:lnTo>
                      <a:pt x="0" y="335894"/>
                    </a:lnTo>
                    <a:cubicBezTo>
                      <a:pt x="0" y="339467"/>
                      <a:pt x="2916" y="342383"/>
                      <a:pt x="6489" y="342383"/>
                    </a:cubicBezTo>
                    <a:lnTo>
                      <a:pt x="62405" y="342383"/>
                    </a:lnTo>
                    <a:cubicBezTo>
                      <a:pt x="65978" y="342383"/>
                      <a:pt x="68894" y="339467"/>
                      <a:pt x="68894" y="335894"/>
                    </a:cubicBezTo>
                    <a:lnTo>
                      <a:pt x="68894" y="311624"/>
                    </a:lnTo>
                    <a:cubicBezTo>
                      <a:pt x="85532" y="334236"/>
                      <a:pt x="111946" y="347300"/>
                      <a:pt x="144249" y="347300"/>
                    </a:cubicBezTo>
                    <a:cubicBezTo>
                      <a:pt x="212257" y="347300"/>
                      <a:pt x="258539" y="292442"/>
                      <a:pt x="258539" y="220689"/>
                    </a:cubicBezTo>
                    <a:cubicBezTo>
                      <a:pt x="258539" y="148937"/>
                      <a:pt x="212257" y="93393"/>
                      <a:pt x="143763" y="93393"/>
                    </a:cubicBezTo>
                    <a:close/>
                    <a:moveTo>
                      <a:pt x="130041" y="282637"/>
                    </a:moveTo>
                    <a:cubicBezTo>
                      <a:pt x="94822" y="282637"/>
                      <a:pt x="68894" y="254136"/>
                      <a:pt x="68894" y="220718"/>
                    </a:cubicBezTo>
                    <a:cubicBezTo>
                      <a:pt x="68894" y="187300"/>
                      <a:pt x="94822" y="159285"/>
                      <a:pt x="130041" y="159285"/>
                    </a:cubicBezTo>
                    <a:cubicBezTo>
                      <a:pt x="165260" y="159285"/>
                      <a:pt x="190216" y="187300"/>
                      <a:pt x="190216" y="220718"/>
                    </a:cubicBezTo>
                    <a:cubicBezTo>
                      <a:pt x="190216" y="254136"/>
                      <a:pt x="164774" y="282637"/>
                      <a:pt x="130041" y="28263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7BE9964-9487-28F0-45B5-BFF7EDFEAB72}"/>
                  </a:ext>
                </a:extLst>
              </p:cNvPr>
              <p:cNvSpPr/>
              <p:nvPr/>
            </p:nvSpPr>
            <p:spPr>
              <a:xfrm>
                <a:off x="9736922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7D30DCD-1485-7F9E-EBAC-645359438BF7}"/>
                  </a:ext>
                </a:extLst>
              </p:cNvPr>
              <p:cNvSpPr/>
              <p:nvPr/>
            </p:nvSpPr>
            <p:spPr>
              <a:xfrm>
                <a:off x="10370776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E30582E-26B3-57E3-D7EF-6CEE8FFA2368}"/>
                  </a:ext>
                </a:extLst>
              </p:cNvPr>
              <p:cNvSpPr/>
              <p:nvPr/>
            </p:nvSpPr>
            <p:spPr>
              <a:xfrm>
                <a:off x="9242171" y="3110092"/>
                <a:ext cx="68865" cy="243987"/>
              </a:xfrm>
              <a:custGeom>
                <a:avLst/>
                <a:gdLst>
                  <a:gd name="connsiteX0" fmla="*/ 62405 w 68865"/>
                  <a:gd name="connsiteY0" fmla="*/ 243987 h 243987"/>
                  <a:gd name="connsiteX1" fmla="*/ 6489 w 68865"/>
                  <a:gd name="connsiteY1" fmla="*/ 243987 h 243987"/>
                  <a:gd name="connsiteX2" fmla="*/ 0 w 68865"/>
                  <a:gd name="connsiteY2" fmla="*/ 237498 h 243987"/>
                  <a:gd name="connsiteX3" fmla="*/ 0 w 68865"/>
                  <a:gd name="connsiteY3" fmla="*/ 63891 h 243987"/>
                  <a:gd name="connsiteX4" fmla="*/ 3888 w 68865"/>
                  <a:gd name="connsiteY4" fmla="*/ 54629 h 243987"/>
                  <a:gd name="connsiteX5" fmla="*/ 57860 w 68865"/>
                  <a:gd name="connsiteY5" fmla="*/ 1858 h 243987"/>
                  <a:gd name="connsiteX6" fmla="*/ 68866 w 68865"/>
                  <a:gd name="connsiteY6" fmla="*/ 6489 h 243987"/>
                  <a:gd name="connsiteX7" fmla="*/ 68866 w 68865"/>
                  <a:gd name="connsiteY7" fmla="*/ 237498 h 243987"/>
                  <a:gd name="connsiteX8" fmla="*/ 62376 w 68865"/>
                  <a:gd name="connsiteY8" fmla="*/ 243987 h 24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65" h="243987">
                    <a:moveTo>
                      <a:pt x="62405" y="243987"/>
                    </a:moveTo>
                    <a:lnTo>
                      <a:pt x="6489" y="243987"/>
                    </a:lnTo>
                    <a:cubicBezTo>
                      <a:pt x="2916" y="243987"/>
                      <a:pt x="0" y="241071"/>
                      <a:pt x="0" y="237498"/>
                    </a:cubicBezTo>
                    <a:lnTo>
                      <a:pt x="0" y="63891"/>
                    </a:lnTo>
                    <a:cubicBezTo>
                      <a:pt x="0" y="60403"/>
                      <a:pt x="1401" y="57059"/>
                      <a:pt x="3888" y="54629"/>
                    </a:cubicBezTo>
                    <a:lnTo>
                      <a:pt x="57860" y="1858"/>
                    </a:lnTo>
                    <a:cubicBezTo>
                      <a:pt x="61976" y="-2144"/>
                      <a:pt x="68866" y="743"/>
                      <a:pt x="68866" y="6489"/>
                    </a:cubicBezTo>
                    <a:lnTo>
                      <a:pt x="68866" y="237498"/>
                    </a:lnTo>
                    <a:cubicBezTo>
                      <a:pt x="68866" y="241071"/>
                      <a:pt x="65950" y="243987"/>
                      <a:pt x="62376" y="24398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751BBF1F-6731-030C-5CCE-910478D3A3A1}"/>
                  </a:ext>
                </a:extLst>
              </p:cNvPr>
              <p:cNvSpPr/>
              <p:nvPr/>
            </p:nvSpPr>
            <p:spPr>
              <a:xfrm>
                <a:off x="9347255" y="3105025"/>
                <a:ext cx="224777" cy="249082"/>
              </a:xfrm>
              <a:custGeom>
                <a:avLst/>
                <a:gdLst>
                  <a:gd name="connsiteX0" fmla="*/ 224749 w 224777"/>
                  <a:gd name="connsiteY0" fmla="*/ 87568 h 249082"/>
                  <a:gd name="connsiteX1" fmla="*/ 136416 w 224777"/>
                  <a:gd name="connsiteY1" fmla="*/ 6 h 249082"/>
                  <a:gd name="connsiteX2" fmla="*/ 68894 w 224777"/>
                  <a:gd name="connsiteY2" fmla="*/ 36540 h 249082"/>
                  <a:gd name="connsiteX3" fmla="*/ 68894 w 224777"/>
                  <a:gd name="connsiteY3" fmla="*/ 11670 h 249082"/>
                  <a:gd name="connsiteX4" fmla="*/ 62405 w 224777"/>
                  <a:gd name="connsiteY4" fmla="*/ 5181 h 249082"/>
                  <a:gd name="connsiteX5" fmla="*/ 6489 w 224777"/>
                  <a:gd name="connsiteY5" fmla="*/ 5181 h 249082"/>
                  <a:gd name="connsiteX6" fmla="*/ 0 w 224777"/>
                  <a:gd name="connsiteY6" fmla="*/ 11670 h 249082"/>
                  <a:gd name="connsiteX7" fmla="*/ 0 w 224777"/>
                  <a:gd name="connsiteY7" fmla="*/ 242565 h 249082"/>
                  <a:gd name="connsiteX8" fmla="*/ 6489 w 224777"/>
                  <a:gd name="connsiteY8" fmla="*/ 249054 h 249082"/>
                  <a:gd name="connsiteX9" fmla="*/ 62405 w 224777"/>
                  <a:gd name="connsiteY9" fmla="*/ 249054 h 249082"/>
                  <a:gd name="connsiteX10" fmla="*/ 68894 w 224777"/>
                  <a:gd name="connsiteY10" fmla="*/ 242565 h 249082"/>
                  <a:gd name="connsiteX11" fmla="*/ 68894 w 224777"/>
                  <a:gd name="connsiteY11" fmla="*/ 108293 h 249082"/>
                  <a:gd name="connsiteX12" fmla="*/ 112375 w 224777"/>
                  <a:gd name="connsiteY12" fmla="*/ 66385 h 249082"/>
                  <a:gd name="connsiteX13" fmla="*/ 155884 w 224777"/>
                  <a:gd name="connsiteY13" fmla="*/ 111266 h 249082"/>
                  <a:gd name="connsiteX14" fmla="*/ 155884 w 224777"/>
                  <a:gd name="connsiteY14" fmla="*/ 242593 h 249082"/>
                  <a:gd name="connsiteX15" fmla="*/ 162373 w 224777"/>
                  <a:gd name="connsiteY15" fmla="*/ 249083 h 249082"/>
                  <a:gd name="connsiteX16" fmla="*/ 218289 w 224777"/>
                  <a:gd name="connsiteY16" fmla="*/ 249083 h 249082"/>
                  <a:gd name="connsiteX17" fmla="*/ 224778 w 224777"/>
                  <a:gd name="connsiteY17" fmla="*/ 242593 h 249082"/>
                  <a:gd name="connsiteX18" fmla="*/ 224778 w 224777"/>
                  <a:gd name="connsiteY18" fmla="*/ 87596 h 24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777" h="249082">
                    <a:moveTo>
                      <a:pt x="224749" y="87568"/>
                    </a:moveTo>
                    <a:cubicBezTo>
                      <a:pt x="224749" y="40257"/>
                      <a:pt x="185671" y="578"/>
                      <a:pt x="136416" y="6"/>
                    </a:cubicBezTo>
                    <a:cubicBezTo>
                      <a:pt x="104370" y="-365"/>
                      <a:pt x="82730" y="15329"/>
                      <a:pt x="68894" y="36540"/>
                    </a:cubicBezTo>
                    <a:lnTo>
                      <a:pt x="68894" y="11670"/>
                    </a:lnTo>
                    <a:cubicBezTo>
                      <a:pt x="68894" y="8097"/>
                      <a:pt x="65978" y="5181"/>
                      <a:pt x="62405" y="5181"/>
                    </a:cubicBezTo>
                    <a:lnTo>
                      <a:pt x="6489" y="5181"/>
                    </a:lnTo>
                    <a:cubicBezTo>
                      <a:pt x="2916" y="5181"/>
                      <a:pt x="0" y="8097"/>
                      <a:pt x="0" y="11670"/>
                    </a:cubicBezTo>
                    <a:lnTo>
                      <a:pt x="0" y="242565"/>
                    </a:lnTo>
                    <a:cubicBezTo>
                      <a:pt x="0" y="246138"/>
                      <a:pt x="2916" y="249054"/>
                      <a:pt x="6489" y="249054"/>
                    </a:cubicBezTo>
                    <a:lnTo>
                      <a:pt x="62405" y="249054"/>
                    </a:lnTo>
                    <a:cubicBezTo>
                      <a:pt x="65978" y="249054"/>
                      <a:pt x="68894" y="246138"/>
                      <a:pt x="68894" y="242565"/>
                    </a:cubicBezTo>
                    <a:lnTo>
                      <a:pt x="68894" y="108293"/>
                    </a:lnTo>
                    <a:cubicBezTo>
                      <a:pt x="70438" y="82451"/>
                      <a:pt x="86818" y="66385"/>
                      <a:pt x="112375" y="66385"/>
                    </a:cubicBezTo>
                    <a:cubicBezTo>
                      <a:pt x="137931" y="66385"/>
                      <a:pt x="155884" y="84423"/>
                      <a:pt x="155884" y="111266"/>
                    </a:cubicBezTo>
                    <a:lnTo>
                      <a:pt x="155884" y="242593"/>
                    </a:lnTo>
                    <a:cubicBezTo>
                      <a:pt x="155884" y="246167"/>
                      <a:pt x="158800" y="249083"/>
                      <a:pt x="162373" y="249083"/>
                    </a:cubicBezTo>
                    <a:lnTo>
                      <a:pt x="218289" y="249083"/>
                    </a:lnTo>
                    <a:cubicBezTo>
                      <a:pt x="221862" y="249083"/>
                      <a:pt x="224778" y="246167"/>
                      <a:pt x="224778" y="242593"/>
                    </a:cubicBezTo>
                    <a:lnTo>
                      <a:pt x="224778" y="87596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8CD8E0-C4FA-BEDC-5938-36BDD27371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97248"/>
            <a:ext cx="5393313" cy="1297512"/>
          </a:xfrm>
          <a:prstGeom prst="rect">
            <a:avLst/>
          </a:prstGeom>
        </p:spPr>
        <p:txBody>
          <a:bodyPr anchor="b" anchorCtr="0"/>
          <a:lstStyle>
            <a:lvl1pPr algn="l">
              <a:defRPr sz="38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noProof="0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14931-92B9-1384-0FE7-44734F8502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3896633"/>
            <a:ext cx="5393313" cy="14066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200" b="0" i="0" cap="all" baseline="0">
                <a:solidFill>
                  <a:srgbClr val="00BD4D"/>
                </a:solidFill>
                <a:latin typeface="Lato" panose="020F050202020403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6464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CD8E0-C4FA-BEDC-5938-36BDD27371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694396"/>
            <a:ext cx="6005789" cy="1103202"/>
          </a:xfrm>
          <a:prstGeom prst="rect">
            <a:avLst/>
          </a:prstGeom>
        </p:spPr>
        <p:txBody>
          <a:bodyPr anchor="b" anchorCtr="0"/>
          <a:lstStyle>
            <a:lvl1pPr algn="l">
              <a:defRPr sz="38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14931-92B9-1384-0FE7-44734F8502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3905827"/>
            <a:ext cx="5999522" cy="14066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200" b="0" i="0" cap="all" baseline="0">
                <a:solidFill>
                  <a:srgbClr val="00BD4D"/>
                </a:solidFill>
                <a:latin typeface="Lato" panose="020F050202020403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C7C58F-D263-4339-8CC9-B11C63D633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791" r="16873"/>
          <a:stretch/>
        </p:blipFill>
        <p:spPr>
          <a:xfrm>
            <a:off x="6192479" y="0"/>
            <a:ext cx="5999522" cy="499497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E8960A0-D4DC-A8A7-B5D6-7C49E516AACA}"/>
              </a:ext>
            </a:extLst>
          </p:cNvPr>
          <p:cNvGrpSpPr/>
          <p:nvPr userDrawn="1"/>
        </p:nvGrpSpPr>
        <p:grpSpPr>
          <a:xfrm>
            <a:off x="733434" y="544604"/>
            <a:ext cx="2455606" cy="510077"/>
            <a:chOff x="9242171" y="3011696"/>
            <a:chExt cx="1672097" cy="347327"/>
          </a:xfrm>
        </p:grpSpPr>
        <p:sp>
          <p:nvSpPr>
            <p:cNvPr id="6" name="Freeform: Shape 8">
              <a:extLst>
                <a:ext uri="{FF2B5EF4-FFF2-40B4-BE49-F238E27FC236}">
                  <a16:creationId xmlns:a16="http://schemas.microsoft.com/office/drawing/2014/main" id="{808A75ED-A29E-E32C-8B4A-E3D69AE9371D}"/>
                </a:ext>
              </a:extLst>
            </p:cNvPr>
            <p:cNvSpPr/>
            <p:nvPr/>
          </p:nvSpPr>
          <p:spPr>
            <a:xfrm rot="18900000">
              <a:off x="9267550" y="3013811"/>
              <a:ext cx="73496" cy="73496"/>
            </a:xfrm>
            <a:custGeom>
              <a:avLst/>
              <a:gdLst>
                <a:gd name="connsiteX0" fmla="*/ 67007 w 73496"/>
                <a:gd name="connsiteY0" fmla="*/ 0 h 73496"/>
                <a:gd name="connsiteX1" fmla="*/ 73497 w 73496"/>
                <a:gd name="connsiteY1" fmla="*/ 6489 h 73496"/>
                <a:gd name="connsiteX2" fmla="*/ 73497 w 73496"/>
                <a:gd name="connsiteY2" fmla="*/ 67007 h 73496"/>
                <a:gd name="connsiteX3" fmla="*/ 67007 w 73496"/>
                <a:gd name="connsiteY3" fmla="*/ 73496 h 73496"/>
                <a:gd name="connsiteX4" fmla="*/ 6489 w 73496"/>
                <a:gd name="connsiteY4" fmla="*/ 73496 h 73496"/>
                <a:gd name="connsiteX5" fmla="*/ 0 w 73496"/>
                <a:gd name="connsiteY5" fmla="*/ 67007 h 73496"/>
                <a:gd name="connsiteX6" fmla="*/ 0 w 73496"/>
                <a:gd name="connsiteY6" fmla="*/ 6489 h 73496"/>
                <a:gd name="connsiteX7" fmla="*/ 6489 w 73496"/>
                <a:gd name="connsiteY7" fmla="*/ 0 h 7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96" h="73496">
                  <a:moveTo>
                    <a:pt x="67007" y="0"/>
                  </a:moveTo>
                  <a:cubicBezTo>
                    <a:pt x="70591" y="0"/>
                    <a:pt x="73497" y="2905"/>
                    <a:pt x="73497" y="6489"/>
                  </a:cubicBezTo>
                  <a:lnTo>
                    <a:pt x="73497" y="67007"/>
                  </a:lnTo>
                  <a:cubicBezTo>
                    <a:pt x="73497" y="70591"/>
                    <a:pt x="70591" y="73496"/>
                    <a:pt x="67007" y="73496"/>
                  </a:cubicBezTo>
                  <a:lnTo>
                    <a:pt x="6489" y="73496"/>
                  </a:lnTo>
                  <a:cubicBezTo>
                    <a:pt x="2905" y="73496"/>
                    <a:pt x="0" y="70591"/>
                    <a:pt x="0" y="67007"/>
                  </a:cubicBezTo>
                  <a:lnTo>
                    <a:pt x="0" y="6489"/>
                  </a:lnTo>
                  <a:cubicBezTo>
                    <a:pt x="0" y="2905"/>
                    <a:pt x="2905" y="0"/>
                    <a:pt x="6489" y="0"/>
                  </a:cubicBezTo>
                  <a:close/>
                </a:path>
              </a:pathLst>
            </a:custGeom>
            <a:solidFill>
              <a:srgbClr val="00BD4D"/>
            </a:solidFill>
            <a:ln w="2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9AFFCB0-8062-8F50-D559-AFA15DD31AE7}"/>
                </a:ext>
              </a:extLst>
            </p:cNvPr>
            <p:cNvGrpSpPr/>
            <p:nvPr/>
          </p:nvGrpSpPr>
          <p:grpSpPr>
            <a:xfrm>
              <a:off x="9242171" y="3011696"/>
              <a:ext cx="1672097" cy="347327"/>
              <a:chOff x="9242171" y="3011696"/>
              <a:chExt cx="1672097" cy="347327"/>
            </a:xfrm>
            <a:solidFill>
              <a:schemeClr val="bg1"/>
            </a:solidFill>
          </p:grpSpPr>
          <p:sp>
            <p:nvSpPr>
              <p:cNvPr id="20" name="Freeform: Shape 10">
                <a:extLst>
                  <a:ext uri="{FF2B5EF4-FFF2-40B4-BE49-F238E27FC236}">
                    <a16:creationId xmlns:a16="http://schemas.microsoft.com/office/drawing/2014/main" id="{45E98E95-6BB3-AD38-9B54-CC4606B4D086}"/>
                  </a:ext>
                </a:extLst>
              </p:cNvPr>
              <p:cNvSpPr/>
              <p:nvPr/>
            </p:nvSpPr>
            <p:spPr>
              <a:xfrm>
                <a:off x="10604432" y="3110234"/>
                <a:ext cx="249644" cy="243844"/>
              </a:xfrm>
              <a:custGeom>
                <a:avLst/>
                <a:gdLst>
                  <a:gd name="connsiteX0" fmla="*/ 172562 w 249644"/>
                  <a:gd name="connsiteY0" fmla="*/ 121922 h 243844"/>
                  <a:gd name="connsiteX1" fmla="*/ 248603 w 249644"/>
                  <a:gd name="connsiteY1" fmla="*/ 234754 h 243844"/>
                  <a:gd name="connsiteX2" fmla="*/ 243372 w 249644"/>
                  <a:gd name="connsiteY2" fmla="*/ 243845 h 243844"/>
                  <a:gd name="connsiteX3" fmla="*/ 179480 w 249644"/>
                  <a:gd name="connsiteY3" fmla="*/ 243845 h 243844"/>
                  <a:gd name="connsiteX4" fmla="*/ 168789 w 249644"/>
                  <a:gd name="connsiteY4" fmla="*/ 238213 h 243844"/>
                  <a:gd name="connsiteX5" fmla="*/ 124822 w 249644"/>
                  <a:gd name="connsiteY5" fmla="*/ 170949 h 243844"/>
                  <a:gd name="connsiteX6" fmla="*/ 80856 w 249644"/>
                  <a:gd name="connsiteY6" fmla="*/ 238213 h 243844"/>
                  <a:gd name="connsiteX7" fmla="*/ 70164 w 249644"/>
                  <a:gd name="connsiteY7" fmla="*/ 243845 h 243844"/>
                  <a:gd name="connsiteX8" fmla="*/ 6273 w 249644"/>
                  <a:gd name="connsiteY8" fmla="*/ 243845 h 243844"/>
                  <a:gd name="connsiteX9" fmla="*/ 1042 w 249644"/>
                  <a:gd name="connsiteY9" fmla="*/ 234754 h 243844"/>
                  <a:gd name="connsiteX10" fmla="*/ 76854 w 249644"/>
                  <a:gd name="connsiteY10" fmla="*/ 121922 h 243844"/>
                  <a:gd name="connsiteX11" fmla="*/ 1042 w 249644"/>
                  <a:gd name="connsiteY11" fmla="*/ 9091 h 243844"/>
                  <a:gd name="connsiteX12" fmla="*/ 6273 w 249644"/>
                  <a:gd name="connsiteY12" fmla="*/ 0 h 243844"/>
                  <a:gd name="connsiteX13" fmla="*/ 72880 w 249644"/>
                  <a:gd name="connsiteY13" fmla="*/ 0 h 243844"/>
                  <a:gd name="connsiteX14" fmla="*/ 78998 w 249644"/>
                  <a:gd name="connsiteY14" fmla="*/ 3030 h 243844"/>
                  <a:gd name="connsiteX15" fmla="*/ 124794 w 249644"/>
                  <a:gd name="connsiteY15" fmla="*/ 72782 h 243844"/>
                  <a:gd name="connsiteX16" fmla="*/ 167788 w 249644"/>
                  <a:gd name="connsiteY16" fmla="*/ 3059 h 243844"/>
                  <a:gd name="connsiteX17" fmla="*/ 173906 w 249644"/>
                  <a:gd name="connsiteY17" fmla="*/ 0 h 243844"/>
                  <a:gd name="connsiteX18" fmla="*/ 241171 w 249644"/>
                  <a:gd name="connsiteY18" fmla="*/ 0 h 243844"/>
                  <a:gd name="connsiteX19" fmla="*/ 246402 w 249644"/>
                  <a:gd name="connsiteY19" fmla="*/ 9062 h 243844"/>
                  <a:gd name="connsiteX20" fmla="*/ 172505 w 249644"/>
                  <a:gd name="connsiteY20" fmla="*/ 121922 h 24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9644" h="243844">
                    <a:moveTo>
                      <a:pt x="172562" y="121922"/>
                    </a:moveTo>
                    <a:lnTo>
                      <a:pt x="248603" y="234754"/>
                    </a:lnTo>
                    <a:cubicBezTo>
                      <a:pt x="251347" y="238642"/>
                      <a:pt x="248346" y="243845"/>
                      <a:pt x="243372" y="243845"/>
                    </a:cubicBezTo>
                    <a:lnTo>
                      <a:pt x="179480" y="243845"/>
                    </a:lnTo>
                    <a:cubicBezTo>
                      <a:pt x="175221" y="243845"/>
                      <a:pt x="171219" y="241729"/>
                      <a:pt x="168789" y="238213"/>
                    </a:cubicBezTo>
                    <a:lnTo>
                      <a:pt x="124822" y="170949"/>
                    </a:lnTo>
                    <a:lnTo>
                      <a:pt x="80856" y="238213"/>
                    </a:lnTo>
                    <a:cubicBezTo>
                      <a:pt x="78426" y="241729"/>
                      <a:pt x="74452" y="243845"/>
                      <a:pt x="70164" y="243845"/>
                    </a:cubicBezTo>
                    <a:lnTo>
                      <a:pt x="6273" y="243845"/>
                    </a:lnTo>
                    <a:cubicBezTo>
                      <a:pt x="1299" y="243845"/>
                      <a:pt x="-1703" y="238671"/>
                      <a:pt x="1042" y="234754"/>
                    </a:cubicBezTo>
                    <a:lnTo>
                      <a:pt x="76854" y="121922"/>
                    </a:lnTo>
                    <a:lnTo>
                      <a:pt x="1042" y="9091"/>
                    </a:lnTo>
                    <a:cubicBezTo>
                      <a:pt x="-1703" y="5203"/>
                      <a:pt x="1299" y="0"/>
                      <a:pt x="6273" y="0"/>
                    </a:cubicBezTo>
                    <a:lnTo>
                      <a:pt x="72880" y="0"/>
                    </a:lnTo>
                    <a:cubicBezTo>
                      <a:pt x="75367" y="0"/>
                      <a:pt x="77683" y="1143"/>
                      <a:pt x="78998" y="3030"/>
                    </a:cubicBezTo>
                    <a:lnTo>
                      <a:pt x="124794" y="72782"/>
                    </a:lnTo>
                    <a:lnTo>
                      <a:pt x="167788" y="3059"/>
                    </a:lnTo>
                    <a:cubicBezTo>
                      <a:pt x="169075" y="1172"/>
                      <a:pt x="171419" y="0"/>
                      <a:pt x="173906" y="0"/>
                    </a:cubicBezTo>
                    <a:lnTo>
                      <a:pt x="241171" y="0"/>
                    </a:lnTo>
                    <a:cubicBezTo>
                      <a:pt x="246145" y="0"/>
                      <a:pt x="249118" y="5174"/>
                      <a:pt x="246402" y="9062"/>
                    </a:cubicBezTo>
                    <a:lnTo>
                      <a:pt x="172505" y="121922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1" name="Freeform: Shape 11">
                <a:extLst>
                  <a:ext uri="{FF2B5EF4-FFF2-40B4-BE49-F238E27FC236}">
                    <a16:creationId xmlns:a16="http://schemas.microsoft.com/office/drawing/2014/main" id="{51598B3F-30DC-0D45-D5D6-E1195126E573}"/>
                  </a:ext>
                </a:extLst>
              </p:cNvPr>
              <p:cNvSpPr/>
              <p:nvPr/>
            </p:nvSpPr>
            <p:spPr>
              <a:xfrm>
                <a:off x="9581152" y="3011696"/>
                <a:ext cx="164831" cy="342440"/>
              </a:xfrm>
              <a:custGeom>
                <a:avLst/>
                <a:gdLst>
                  <a:gd name="connsiteX0" fmla="*/ 158342 w 164831"/>
                  <a:gd name="connsiteY0" fmla="*/ 29 h 342440"/>
                  <a:gd name="connsiteX1" fmla="*/ 105342 w 164831"/>
                  <a:gd name="connsiteY1" fmla="*/ 29 h 342440"/>
                  <a:gd name="connsiteX2" fmla="*/ 91592 w 164831"/>
                  <a:gd name="connsiteY2" fmla="*/ 5717 h 342440"/>
                  <a:gd name="connsiteX3" fmla="*/ 41794 w 164831"/>
                  <a:gd name="connsiteY3" fmla="*/ 55515 h 342440"/>
                  <a:gd name="connsiteX4" fmla="*/ 36105 w 164831"/>
                  <a:gd name="connsiteY4" fmla="*/ 69266 h 342440"/>
                  <a:gd name="connsiteX5" fmla="*/ 36105 w 164831"/>
                  <a:gd name="connsiteY5" fmla="*/ 108458 h 342440"/>
                  <a:gd name="connsiteX6" fmla="*/ 6375 w 164831"/>
                  <a:gd name="connsiteY6" fmla="*/ 108458 h 342440"/>
                  <a:gd name="connsiteX7" fmla="*/ 0 w 164831"/>
                  <a:gd name="connsiteY7" fmla="*/ 114833 h 342440"/>
                  <a:gd name="connsiteX8" fmla="*/ 0 w 164831"/>
                  <a:gd name="connsiteY8" fmla="*/ 158828 h 342440"/>
                  <a:gd name="connsiteX9" fmla="*/ 6375 w 164831"/>
                  <a:gd name="connsiteY9" fmla="*/ 165203 h 342440"/>
                  <a:gd name="connsiteX10" fmla="*/ 36105 w 164831"/>
                  <a:gd name="connsiteY10" fmla="*/ 165203 h 342440"/>
                  <a:gd name="connsiteX11" fmla="*/ 36105 w 164831"/>
                  <a:gd name="connsiteY11" fmla="*/ 335951 h 342440"/>
                  <a:gd name="connsiteX12" fmla="*/ 42594 w 164831"/>
                  <a:gd name="connsiteY12" fmla="*/ 342440 h 342440"/>
                  <a:gd name="connsiteX13" fmla="*/ 98510 w 164831"/>
                  <a:gd name="connsiteY13" fmla="*/ 342440 h 342440"/>
                  <a:gd name="connsiteX14" fmla="*/ 104999 w 164831"/>
                  <a:gd name="connsiteY14" fmla="*/ 335951 h 342440"/>
                  <a:gd name="connsiteX15" fmla="*/ 104999 w 164831"/>
                  <a:gd name="connsiteY15" fmla="*/ 165174 h 342440"/>
                  <a:gd name="connsiteX16" fmla="*/ 149394 w 164831"/>
                  <a:gd name="connsiteY16" fmla="*/ 165174 h 342440"/>
                  <a:gd name="connsiteX17" fmla="*/ 155769 w 164831"/>
                  <a:gd name="connsiteY17" fmla="*/ 158799 h 342440"/>
                  <a:gd name="connsiteX18" fmla="*/ 155769 w 164831"/>
                  <a:gd name="connsiteY18" fmla="*/ 114804 h 342440"/>
                  <a:gd name="connsiteX19" fmla="*/ 149394 w 164831"/>
                  <a:gd name="connsiteY19" fmla="*/ 108429 h 342440"/>
                  <a:gd name="connsiteX20" fmla="*/ 104999 w 164831"/>
                  <a:gd name="connsiteY20" fmla="*/ 108429 h 342440"/>
                  <a:gd name="connsiteX21" fmla="*/ 104999 w 164831"/>
                  <a:gd name="connsiteY21" fmla="*/ 80643 h 342440"/>
                  <a:gd name="connsiteX22" fmla="*/ 124438 w 164831"/>
                  <a:gd name="connsiteY22" fmla="*/ 61204 h 342440"/>
                  <a:gd name="connsiteX23" fmla="*/ 158342 w 164831"/>
                  <a:gd name="connsiteY23" fmla="*/ 61204 h 342440"/>
                  <a:gd name="connsiteX24" fmla="*/ 164831 w 164831"/>
                  <a:gd name="connsiteY24" fmla="*/ 54715 h 342440"/>
                  <a:gd name="connsiteX25" fmla="*/ 164831 w 164831"/>
                  <a:gd name="connsiteY25" fmla="*/ 6489 h 342440"/>
                  <a:gd name="connsiteX26" fmla="*/ 158342 w 164831"/>
                  <a:gd name="connsiteY26" fmla="*/ 0 h 34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4831" h="342440">
                    <a:moveTo>
                      <a:pt x="158342" y="29"/>
                    </a:moveTo>
                    <a:lnTo>
                      <a:pt x="105342" y="29"/>
                    </a:lnTo>
                    <a:cubicBezTo>
                      <a:pt x="100197" y="29"/>
                      <a:pt x="95251" y="2087"/>
                      <a:pt x="91592" y="5717"/>
                    </a:cubicBezTo>
                    <a:lnTo>
                      <a:pt x="41794" y="55515"/>
                    </a:lnTo>
                    <a:cubicBezTo>
                      <a:pt x="38135" y="59175"/>
                      <a:pt x="36105" y="64120"/>
                      <a:pt x="36105" y="69266"/>
                    </a:cubicBezTo>
                    <a:lnTo>
                      <a:pt x="36105" y="108458"/>
                    </a:lnTo>
                    <a:lnTo>
                      <a:pt x="6375" y="108458"/>
                    </a:lnTo>
                    <a:cubicBezTo>
                      <a:pt x="2859" y="108458"/>
                      <a:pt x="0" y="111317"/>
                      <a:pt x="0" y="114833"/>
                    </a:cubicBezTo>
                    <a:lnTo>
                      <a:pt x="0" y="158828"/>
                    </a:lnTo>
                    <a:cubicBezTo>
                      <a:pt x="0" y="162344"/>
                      <a:pt x="2859" y="165203"/>
                      <a:pt x="6375" y="165203"/>
                    </a:cubicBezTo>
                    <a:lnTo>
                      <a:pt x="36105" y="165203"/>
                    </a:lnTo>
                    <a:lnTo>
                      <a:pt x="36105" y="335951"/>
                    </a:lnTo>
                    <a:cubicBezTo>
                      <a:pt x="36105" y="339524"/>
                      <a:pt x="39021" y="342440"/>
                      <a:pt x="42594" y="342440"/>
                    </a:cubicBezTo>
                    <a:lnTo>
                      <a:pt x="98510" y="342440"/>
                    </a:lnTo>
                    <a:cubicBezTo>
                      <a:pt x="102083" y="342440"/>
                      <a:pt x="104999" y="339524"/>
                      <a:pt x="104999" y="335951"/>
                    </a:cubicBezTo>
                    <a:lnTo>
                      <a:pt x="104999" y="165174"/>
                    </a:lnTo>
                    <a:lnTo>
                      <a:pt x="149394" y="165174"/>
                    </a:lnTo>
                    <a:cubicBezTo>
                      <a:pt x="152911" y="165174"/>
                      <a:pt x="155769" y="162315"/>
                      <a:pt x="155769" y="158799"/>
                    </a:cubicBezTo>
                    <a:lnTo>
                      <a:pt x="155769" y="114804"/>
                    </a:lnTo>
                    <a:cubicBezTo>
                      <a:pt x="155769" y="111288"/>
                      <a:pt x="152911" y="108429"/>
                      <a:pt x="149394" y="108429"/>
                    </a:cubicBezTo>
                    <a:lnTo>
                      <a:pt x="104999" y="108429"/>
                    </a:lnTo>
                    <a:lnTo>
                      <a:pt x="104999" y="80643"/>
                    </a:lnTo>
                    <a:cubicBezTo>
                      <a:pt x="104999" y="69895"/>
                      <a:pt x="113718" y="61204"/>
                      <a:pt x="124438" y="61204"/>
                    </a:cubicBezTo>
                    <a:lnTo>
                      <a:pt x="158342" y="61204"/>
                    </a:lnTo>
                    <a:cubicBezTo>
                      <a:pt x="161915" y="61204"/>
                      <a:pt x="164831" y="58288"/>
                      <a:pt x="164831" y="54715"/>
                    </a:cubicBezTo>
                    <a:lnTo>
                      <a:pt x="164831" y="6489"/>
                    </a:lnTo>
                    <a:cubicBezTo>
                      <a:pt x="164831" y="2916"/>
                      <a:pt x="161915" y="0"/>
                      <a:pt x="158342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2" name="Freeform: Shape 12">
                <a:extLst>
                  <a:ext uri="{FF2B5EF4-FFF2-40B4-BE49-F238E27FC236}">
                    <a16:creationId xmlns:a16="http://schemas.microsoft.com/office/drawing/2014/main" id="{2EE89E4B-30B9-FD11-4B7E-BB2E4D0F1CC3}"/>
                  </a:ext>
                </a:extLst>
              </p:cNvPr>
              <p:cNvSpPr/>
              <p:nvPr/>
            </p:nvSpPr>
            <p:spPr>
              <a:xfrm>
                <a:off x="10860611" y="3304224"/>
                <a:ext cx="53657" cy="53657"/>
              </a:xfrm>
              <a:custGeom>
                <a:avLst/>
                <a:gdLst>
                  <a:gd name="connsiteX0" fmla="*/ 53657 w 53657"/>
                  <a:gd name="connsiteY0" fmla="*/ 26786 h 53657"/>
                  <a:gd name="connsiteX1" fmla="*/ 26729 w 53657"/>
                  <a:gd name="connsiteY1" fmla="*/ 53657 h 53657"/>
                  <a:gd name="connsiteX2" fmla="*/ 0 w 53657"/>
                  <a:gd name="connsiteY2" fmla="*/ 26786 h 53657"/>
                  <a:gd name="connsiteX3" fmla="*/ 26814 w 53657"/>
                  <a:gd name="connsiteY3" fmla="*/ 0 h 53657"/>
                  <a:gd name="connsiteX4" fmla="*/ 53629 w 53657"/>
                  <a:gd name="connsiteY4" fmla="*/ 26786 h 53657"/>
                  <a:gd name="connsiteX5" fmla="*/ 49541 w 53657"/>
                  <a:gd name="connsiteY5" fmla="*/ 26900 h 53657"/>
                  <a:gd name="connsiteX6" fmla="*/ 26843 w 53657"/>
                  <a:gd name="connsiteY6" fmla="*/ 3831 h 53657"/>
                  <a:gd name="connsiteX7" fmla="*/ 4145 w 53657"/>
                  <a:gd name="connsiteY7" fmla="*/ 26872 h 53657"/>
                  <a:gd name="connsiteX8" fmla="*/ 26729 w 53657"/>
                  <a:gd name="connsiteY8" fmla="*/ 49884 h 53657"/>
                  <a:gd name="connsiteX9" fmla="*/ 49541 w 53657"/>
                  <a:gd name="connsiteY9" fmla="*/ 26900 h 53657"/>
                  <a:gd name="connsiteX10" fmla="*/ 32589 w 53657"/>
                  <a:gd name="connsiteY10" fmla="*/ 31131 h 53657"/>
                  <a:gd name="connsiteX11" fmla="*/ 39335 w 53657"/>
                  <a:gd name="connsiteY11" fmla="*/ 41622 h 53657"/>
                  <a:gd name="connsiteX12" fmla="*/ 34876 w 53657"/>
                  <a:gd name="connsiteY12" fmla="*/ 41622 h 53657"/>
                  <a:gd name="connsiteX13" fmla="*/ 27386 w 53657"/>
                  <a:gd name="connsiteY13" fmla="*/ 29730 h 53657"/>
                  <a:gd name="connsiteX14" fmla="*/ 20554 w 53657"/>
                  <a:gd name="connsiteY14" fmla="*/ 29730 h 53657"/>
                  <a:gd name="connsiteX15" fmla="*/ 20554 w 53657"/>
                  <a:gd name="connsiteY15" fmla="*/ 41622 h 53657"/>
                  <a:gd name="connsiteX16" fmla="*/ 16809 w 53657"/>
                  <a:gd name="connsiteY16" fmla="*/ 41622 h 53657"/>
                  <a:gd name="connsiteX17" fmla="*/ 16809 w 53657"/>
                  <a:gd name="connsiteY17" fmla="*/ 11549 h 53657"/>
                  <a:gd name="connsiteX18" fmla="*/ 28472 w 53657"/>
                  <a:gd name="connsiteY18" fmla="*/ 11549 h 53657"/>
                  <a:gd name="connsiteX19" fmla="*/ 37963 w 53657"/>
                  <a:gd name="connsiteY19" fmla="*/ 20411 h 53657"/>
                  <a:gd name="connsiteX20" fmla="*/ 31131 w 53657"/>
                  <a:gd name="connsiteY20" fmla="*/ 29101 h 53657"/>
                  <a:gd name="connsiteX21" fmla="*/ 32589 w 53657"/>
                  <a:gd name="connsiteY21" fmla="*/ 31160 h 53657"/>
                  <a:gd name="connsiteX22" fmla="*/ 27214 w 53657"/>
                  <a:gd name="connsiteY22" fmla="*/ 26185 h 53657"/>
                  <a:gd name="connsiteX23" fmla="*/ 34047 w 53657"/>
                  <a:gd name="connsiteY23" fmla="*/ 20640 h 53657"/>
                  <a:gd name="connsiteX24" fmla="*/ 28558 w 53657"/>
                  <a:gd name="connsiteY24" fmla="*/ 15037 h 53657"/>
                  <a:gd name="connsiteX25" fmla="*/ 20525 w 53657"/>
                  <a:gd name="connsiteY25" fmla="*/ 15037 h 53657"/>
                  <a:gd name="connsiteX26" fmla="*/ 20525 w 53657"/>
                  <a:gd name="connsiteY26" fmla="*/ 26157 h 53657"/>
                  <a:gd name="connsiteX27" fmla="*/ 27214 w 53657"/>
                  <a:gd name="connsiteY27" fmla="*/ 26157 h 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657" h="53657">
                    <a:moveTo>
                      <a:pt x="53657" y="26786"/>
                    </a:moveTo>
                    <a:cubicBezTo>
                      <a:pt x="53657" y="41708"/>
                      <a:pt x="41708" y="53657"/>
                      <a:pt x="26729" y="53657"/>
                    </a:cubicBezTo>
                    <a:cubicBezTo>
                      <a:pt x="11749" y="53657"/>
                      <a:pt x="0" y="41594"/>
                      <a:pt x="0" y="26786"/>
                    </a:cubicBezTo>
                    <a:cubicBezTo>
                      <a:pt x="0" y="11978"/>
                      <a:pt x="11949" y="0"/>
                      <a:pt x="26814" y="0"/>
                    </a:cubicBezTo>
                    <a:cubicBezTo>
                      <a:pt x="41679" y="0"/>
                      <a:pt x="53629" y="11892"/>
                      <a:pt x="53629" y="26786"/>
                    </a:cubicBezTo>
                    <a:close/>
                    <a:moveTo>
                      <a:pt x="49541" y="26900"/>
                    </a:moveTo>
                    <a:cubicBezTo>
                      <a:pt x="49541" y="14036"/>
                      <a:pt x="39392" y="3831"/>
                      <a:pt x="26843" y="3831"/>
                    </a:cubicBezTo>
                    <a:cubicBezTo>
                      <a:pt x="14293" y="3831"/>
                      <a:pt x="4145" y="13922"/>
                      <a:pt x="4145" y="26872"/>
                    </a:cubicBezTo>
                    <a:cubicBezTo>
                      <a:pt x="4145" y="39821"/>
                      <a:pt x="14408" y="49884"/>
                      <a:pt x="26729" y="49884"/>
                    </a:cubicBezTo>
                    <a:cubicBezTo>
                      <a:pt x="39049" y="49884"/>
                      <a:pt x="49541" y="39736"/>
                      <a:pt x="49541" y="26900"/>
                    </a:cubicBezTo>
                    <a:close/>
                    <a:moveTo>
                      <a:pt x="32589" y="31131"/>
                    </a:moveTo>
                    <a:lnTo>
                      <a:pt x="39335" y="41622"/>
                    </a:lnTo>
                    <a:lnTo>
                      <a:pt x="34876" y="41622"/>
                    </a:lnTo>
                    <a:lnTo>
                      <a:pt x="27386" y="29730"/>
                    </a:lnTo>
                    <a:lnTo>
                      <a:pt x="20554" y="29730"/>
                    </a:lnTo>
                    <a:lnTo>
                      <a:pt x="20554" y="41622"/>
                    </a:lnTo>
                    <a:lnTo>
                      <a:pt x="16809" y="41622"/>
                    </a:lnTo>
                    <a:lnTo>
                      <a:pt x="16809" y="11549"/>
                    </a:lnTo>
                    <a:lnTo>
                      <a:pt x="28472" y="11549"/>
                    </a:lnTo>
                    <a:cubicBezTo>
                      <a:pt x="34218" y="11549"/>
                      <a:pt x="37963" y="14636"/>
                      <a:pt x="37963" y="20411"/>
                    </a:cubicBezTo>
                    <a:cubicBezTo>
                      <a:pt x="37963" y="25071"/>
                      <a:pt x="35133" y="27958"/>
                      <a:pt x="31131" y="29101"/>
                    </a:cubicBezTo>
                    <a:cubicBezTo>
                      <a:pt x="31674" y="29702"/>
                      <a:pt x="32217" y="30445"/>
                      <a:pt x="32589" y="31160"/>
                    </a:cubicBezTo>
                    <a:close/>
                    <a:moveTo>
                      <a:pt x="27214" y="26185"/>
                    </a:moveTo>
                    <a:cubicBezTo>
                      <a:pt x="31445" y="26185"/>
                      <a:pt x="34047" y="24184"/>
                      <a:pt x="34047" y="20640"/>
                    </a:cubicBezTo>
                    <a:cubicBezTo>
                      <a:pt x="34047" y="17095"/>
                      <a:pt x="32246" y="15037"/>
                      <a:pt x="28558" y="15037"/>
                    </a:cubicBezTo>
                    <a:lnTo>
                      <a:pt x="20525" y="15037"/>
                    </a:lnTo>
                    <a:lnTo>
                      <a:pt x="20525" y="26157"/>
                    </a:lnTo>
                    <a:lnTo>
                      <a:pt x="27214" y="26157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3" name="Freeform: Shape 13">
                <a:extLst>
                  <a:ext uri="{FF2B5EF4-FFF2-40B4-BE49-F238E27FC236}">
                    <a16:creationId xmlns:a16="http://schemas.microsoft.com/office/drawing/2014/main" id="{591FC6EB-AC62-B4D6-99D8-EA4F46F1CA55}"/>
                  </a:ext>
                </a:extLst>
              </p:cNvPr>
              <p:cNvSpPr/>
              <p:nvPr/>
            </p:nvSpPr>
            <p:spPr>
              <a:xfrm>
                <a:off x="10283815" y="3011724"/>
                <a:ext cx="68865" cy="342354"/>
              </a:xfrm>
              <a:custGeom>
                <a:avLst/>
                <a:gdLst>
                  <a:gd name="connsiteX0" fmla="*/ 62376 w 68865"/>
                  <a:gd name="connsiteY0" fmla="*/ 0 h 342354"/>
                  <a:gd name="connsiteX1" fmla="*/ 68866 w 68865"/>
                  <a:gd name="connsiteY1" fmla="*/ 6489 h 342354"/>
                  <a:gd name="connsiteX2" fmla="*/ 68866 w 68865"/>
                  <a:gd name="connsiteY2" fmla="*/ 335865 h 342354"/>
                  <a:gd name="connsiteX3" fmla="*/ 62376 w 68865"/>
                  <a:gd name="connsiteY3" fmla="*/ 342355 h 342354"/>
                  <a:gd name="connsiteX4" fmla="*/ 6489 w 68865"/>
                  <a:gd name="connsiteY4" fmla="*/ 342355 h 342354"/>
                  <a:gd name="connsiteX5" fmla="*/ 0 w 68865"/>
                  <a:gd name="connsiteY5" fmla="*/ 335865 h 342354"/>
                  <a:gd name="connsiteX6" fmla="*/ 0 w 68865"/>
                  <a:gd name="connsiteY6" fmla="*/ 6489 h 342354"/>
                  <a:gd name="connsiteX7" fmla="*/ 6489 w 68865"/>
                  <a:gd name="connsiteY7" fmla="*/ 0 h 342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65" h="342354">
                    <a:moveTo>
                      <a:pt x="62376" y="0"/>
                    </a:moveTo>
                    <a:cubicBezTo>
                      <a:pt x="65960" y="0"/>
                      <a:pt x="68866" y="2905"/>
                      <a:pt x="68866" y="6489"/>
                    </a:cubicBezTo>
                    <a:lnTo>
                      <a:pt x="68866" y="335865"/>
                    </a:lnTo>
                    <a:cubicBezTo>
                      <a:pt x="68866" y="339449"/>
                      <a:pt x="65960" y="342355"/>
                      <a:pt x="62376" y="342355"/>
                    </a:cubicBezTo>
                    <a:lnTo>
                      <a:pt x="6489" y="342355"/>
                    </a:lnTo>
                    <a:cubicBezTo>
                      <a:pt x="2905" y="342355"/>
                      <a:pt x="0" y="339449"/>
                      <a:pt x="0" y="335865"/>
                    </a:cubicBezTo>
                    <a:lnTo>
                      <a:pt x="0" y="6489"/>
                    </a:lnTo>
                    <a:cubicBezTo>
                      <a:pt x="0" y="2905"/>
                      <a:pt x="2905" y="0"/>
                      <a:pt x="6489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4" name="Freeform: Shape 14">
                <a:extLst>
                  <a:ext uri="{FF2B5EF4-FFF2-40B4-BE49-F238E27FC236}">
                    <a16:creationId xmlns:a16="http://schemas.microsoft.com/office/drawing/2014/main" id="{37B1E999-DE8C-127A-9B43-2065247C4DDA}"/>
                  </a:ext>
                </a:extLst>
              </p:cNvPr>
              <p:cNvSpPr/>
              <p:nvPr/>
            </p:nvSpPr>
            <p:spPr>
              <a:xfrm>
                <a:off x="10006809" y="3011696"/>
                <a:ext cx="258538" cy="347300"/>
              </a:xfrm>
              <a:custGeom>
                <a:avLst/>
                <a:gdLst>
                  <a:gd name="connsiteX0" fmla="*/ 143734 w 258538"/>
                  <a:gd name="connsiteY0" fmla="*/ 93393 h 347300"/>
                  <a:gd name="connsiteX1" fmla="*/ 68894 w 258538"/>
                  <a:gd name="connsiteY1" fmla="*/ 129755 h 347300"/>
                  <a:gd name="connsiteX2" fmla="*/ 68894 w 258538"/>
                  <a:gd name="connsiteY2" fmla="*/ 6489 h 347300"/>
                  <a:gd name="connsiteX3" fmla="*/ 62405 w 258538"/>
                  <a:gd name="connsiteY3" fmla="*/ 0 h 347300"/>
                  <a:gd name="connsiteX4" fmla="*/ 6489 w 258538"/>
                  <a:gd name="connsiteY4" fmla="*/ 0 h 347300"/>
                  <a:gd name="connsiteX5" fmla="*/ 0 w 258538"/>
                  <a:gd name="connsiteY5" fmla="*/ 6489 h 347300"/>
                  <a:gd name="connsiteX6" fmla="*/ 0 w 258538"/>
                  <a:gd name="connsiteY6" fmla="*/ 335894 h 347300"/>
                  <a:gd name="connsiteX7" fmla="*/ 6489 w 258538"/>
                  <a:gd name="connsiteY7" fmla="*/ 342383 h 347300"/>
                  <a:gd name="connsiteX8" fmla="*/ 62405 w 258538"/>
                  <a:gd name="connsiteY8" fmla="*/ 342383 h 347300"/>
                  <a:gd name="connsiteX9" fmla="*/ 68894 w 258538"/>
                  <a:gd name="connsiteY9" fmla="*/ 335894 h 347300"/>
                  <a:gd name="connsiteX10" fmla="*/ 68894 w 258538"/>
                  <a:gd name="connsiteY10" fmla="*/ 311624 h 347300"/>
                  <a:gd name="connsiteX11" fmla="*/ 144249 w 258538"/>
                  <a:gd name="connsiteY11" fmla="*/ 347300 h 347300"/>
                  <a:gd name="connsiteX12" fmla="*/ 258539 w 258538"/>
                  <a:gd name="connsiteY12" fmla="*/ 220689 h 347300"/>
                  <a:gd name="connsiteX13" fmla="*/ 143763 w 258538"/>
                  <a:gd name="connsiteY13" fmla="*/ 93393 h 347300"/>
                  <a:gd name="connsiteX14" fmla="*/ 130041 w 258538"/>
                  <a:gd name="connsiteY14" fmla="*/ 282637 h 347300"/>
                  <a:gd name="connsiteX15" fmla="*/ 68894 w 258538"/>
                  <a:gd name="connsiteY15" fmla="*/ 220718 h 347300"/>
                  <a:gd name="connsiteX16" fmla="*/ 130041 w 258538"/>
                  <a:gd name="connsiteY16" fmla="*/ 159285 h 347300"/>
                  <a:gd name="connsiteX17" fmla="*/ 190216 w 258538"/>
                  <a:gd name="connsiteY17" fmla="*/ 220718 h 347300"/>
                  <a:gd name="connsiteX18" fmla="*/ 130041 w 258538"/>
                  <a:gd name="connsiteY18" fmla="*/ 282637 h 34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8538" h="347300">
                    <a:moveTo>
                      <a:pt x="143734" y="93393"/>
                    </a:moveTo>
                    <a:cubicBezTo>
                      <a:pt x="111946" y="93393"/>
                      <a:pt x="85503" y="107172"/>
                      <a:pt x="68894" y="129755"/>
                    </a:cubicBezTo>
                    <a:lnTo>
                      <a:pt x="68894" y="6489"/>
                    </a:lnTo>
                    <a:cubicBezTo>
                      <a:pt x="68894" y="2916"/>
                      <a:pt x="65978" y="0"/>
                      <a:pt x="62405" y="0"/>
                    </a:cubicBezTo>
                    <a:lnTo>
                      <a:pt x="6489" y="0"/>
                    </a:lnTo>
                    <a:cubicBezTo>
                      <a:pt x="2916" y="0"/>
                      <a:pt x="0" y="2916"/>
                      <a:pt x="0" y="6489"/>
                    </a:cubicBezTo>
                    <a:lnTo>
                      <a:pt x="0" y="335894"/>
                    </a:lnTo>
                    <a:cubicBezTo>
                      <a:pt x="0" y="339467"/>
                      <a:pt x="2916" y="342383"/>
                      <a:pt x="6489" y="342383"/>
                    </a:cubicBezTo>
                    <a:lnTo>
                      <a:pt x="62405" y="342383"/>
                    </a:lnTo>
                    <a:cubicBezTo>
                      <a:pt x="65978" y="342383"/>
                      <a:pt x="68894" y="339467"/>
                      <a:pt x="68894" y="335894"/>
                    </a:cubicBezTo>
                    <a:lnTo>
                      <a:pt x="68894" y="311624"/>
                    </a:lnTo>
                    <a:cubicBezTo>
                      <a:pt x="85532" y="334236"/>
                      <a:pt x="111946" y="347300"/>
                      <a:pt x="144249" y="347300"/>
                    </a:cubicBezTo>
                    <a:cubicBezTo>
                      <a:pt x="212257" y="347300"/>
                      <a:pt x="258539" y="292442"/>
                      <a:pt x="258539" y="220689"/>
                    </a:cubicBezTo>
                    <a:cubicBezTo>
                      <a:pt x="258539" y="148937"/>
                      <a:pt x="212257" y="93393"/>
                      <a:pt x="143763" y="93393"/>
                    </a:cubicBezTo>
                    <a:close/>
                    <a:moveTo>
                      <a:pt x="130041" y="282637"/>
                    </a:moveTo>
                    <a:cubicBezTo>
                      <a:pt x="94822" y="282637"/>
                      <a:pt x="68894" y="254136"/>
                      <a:pt x="68894" y="220718"/>
                    </a:cubicBezTo>
                    <a:cubicBezTo>
                      <a:pt x="68894" y="187300"/>
                      <a:pt x="94822" y="159285"/>
                      <a:pt x="130041" y="159285"/>
                    </a:cubicBezTo>
                    <a:cubicBezTo>
                      <a:pt x="165260" y="159285"/>
                      <a:pt x="190216" y="187300"/>
                      <a:pt x="190216" y="220718"/>
                    </a:cubicBezTo>
                    <a:cubicBezTo>
                      <a:pt x="190216" y="254136"/>
                      <a:pt x="164774" y="282637"/>
                      <a:pt x="130041" y="28263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5" name="Freeform: Shape 15">
                <a:extLst>
                  <a:ext uri="{FF2B5EF4-FFF2-40B4-BE49-F238E27FC236}">
                    <a16:creationId xmlns:a16="http://schemas.microsoft.com/office/drawing/2014/main" id="{2DF5297D-DE80-0DED-A7D1-3AA6DB979F5E}"/>
                  </a:ext>
                </a:extLst>
              </p:cNvPr>
              <p:cNvSpPr/>
              <p:nvPr/>
            </p:nvSpPr>
            <p:spPr>
              <a:xfrm>
                <a:off x="9736922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6" name="Freeform: Shape 16">
                <a:extLst>
                  <a:ext uri="{FF2B5EF4-FFF2-40B4-BE49-F238E27FC236}">
                    <a16:creationId xmlns:a16="http://schemas.microsoft.com/office/drawing/2014/main" id="{652F87F9-5529-8370-3F9B-30296694EA06}"/>
                  </a:ext>
                </a:extLst>
              </p:cNvPr>
              <p:cNvSpPr/>
              <p:nvPr/>
            </p:nvSpPr>
            <p:spPr>
              <a:xfrm>
                <a:off x="10370776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7" name="Freeform: Shape 17">
                <a:extLst>
                  <a:ext uri="{FF2B5EF4-FFF2-40B4-BE49-F238E27FC236}">
                    <a16:creationId xmlns:a16="http://schemas.microsoft.com/office/drawing/2014/main" id="{B6E9A114-8B23-7F72-E74D-B4DB69879897}"/>
                  </a:ext>
                </a:extLst>
              </p:cNvPr>
              <p:cNvSpPr/>
              <p:nvPr/>
            </p:nvSpPr>
            <p:spPr>
              <a:xfrm>
                <a:off x="9242171" y="3110092"/>
                <a:ext cx="68865" cy="243987"/>
              </a:xfrm>
              <a:custGeom>
                <a:avLst/>
                <a:gdLst>
                  <a:gd name="connsiteX0" fmla="*/ 62405 w 68865"/>
                  <a:gd name="connsiteY0" fmla="*/ 243987 h 243987"/>
                  <a:gd name="connsiteX1" fmla="*/ 6489 w 68865"/>
                  <a:gd name="connsiteY1" fmla="*/ 243987 h 243987"/>
                  <a:gd name="connsiteX2" fmla="*/ 0 w 68865"/>
                  <a:gd name="connsiteY2" fmla="*/ 237498 h 243987"/>
                  <a:gd name="connsiteX3" fmla="*/ 0 w 68865"/>
                  <a:gd name="connsiteY3" fmla="*/ 63891 h 243987"/>
                  <a:gd name="connsiteX4" fmla="*/ 3888 w 68865"/>
                  <a:gd name="connsiteY4" fmla="*/ 54629 h 243987"/>
                  <a:gd name="connsiteX5" fmla="*/ 57860 w 68865"/>
                  <a:gd name="connsiteY5" fmla="*/ 1858 h 243987"/>
                  <a:gd name="connsiteX6" fmla="*/ 68866 w 68865"/>
                  <a:gd name="connsiteY6" fmla="*/ 6489 h 243987"/>
                  <a:gd name="connsiteX7" fmla="*/ 68866 w 68865"/>
                  <a:gd name="connsiteY7" fmla="*/ 237498 h 243987"/>
                  <a:gd name="connsiteX8" fmla="*/ 62376 w 68865"/>
                  <a:gd name="connsiteY8" fmla="*/ 243987 h 24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65" h="243987">
                    <a:moveTo>
                      <a:pt x="62405" y="243987"/>
                    </a:moveTo>
                    <a:lnTo>
                      <a:pt x="6489" y="243987"/>
                    </a:lnTo>
                    <a:cubicBezTo>
                      <a:pt x="2916" y="243987"/>
                      <a:pt x="0" y="241071"/>
                      <a:pt x="0" y="237498"/>
                    </a:cubicBezTo>
                    <a:lnTo>
                      <a:pt x="0" y="63891"/>
                    </a:lnTo>
                    <a:cubicBezTo>
                      <a:pt x="0" y="60403"/>
                      <a:pt x="1401" y="57059"/>
                      <a:pt x="3888" y="54629"/>
                    </a:cubicBezTo>
                    <a:lnTo>
                      <a:pt x="57860" y="1858"/>
                    </a:lnTo>
                    <a:cubicBezTo>
                      <a:pt x="61976" y="-2144"/>
                      <a:pt x="68866" y="743"/>
                      <a:pt x="68866" y="6489"/>
                    </a:cubicBezTo>
                    <a:lnTo>
                      <a:pt x="68866" y="237498"/>
                    </a:lnTo>
                    <a:cubicBezTo>
                      <a:pt x="68866" y="241071"/>
                      <a:pt x="65950" y="243987"/>
                      <a:pt x="62376" y="24398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8" name="Freeform: Shape 18">
                <a:extLst>
                  <a:ext uri="{FF2B5EF4-FFF2-40B4-BE49-F238E27FC236}">
                    <a16:creationId xmlns:a16="http://schemas.microsoft.com/office/drawing/2014/main" id="{ED4260C2-C866-C058-198C-E9CBA1FF1290}"/>
                  </a:ext>
                </a:extLst>
              </p:cNvPr>
              <p:cNvSpPr/>
              <p:nvPr/>
            </p:nvSpPr>
            <p:spPr>
              <a:xfrm>
                <a:off x="9347255" y="3105025"/>
                <a:ext cx="224777" cy="249082"/>
              </a:xfrm>
              <a:custGeom>
                <a:avLst/>
                <a:gdLst>
                  <a:gd name="connsiteX0" fmla="*/ 224749 w 224777"/>
                  <a:gd name="connsiteY0" fmla="*/ 87568 h 249082"/>
                  <a:gd name="connsiteX1" fmla="*/ 136416 w 224777"/>
                  <a:gd name="connsiteY1" fmla="*/ 6 h 249082"/>
                  <a:gd name="connsiteX2" fmla="*/ 68894 w 224777"/>
                  <a:gd name="connsiteY2" fmla="*/ 36540 h 249082"/>
                  <a:gd name="connsiteX3" fmla="*/ 68894 w 224777"/>
                  <a:gd name="connsiteY3" fmla="*/ 11670 h 249082"/>
                  <a:gd name="connsiteX4" fmla="*/ 62405 w 224777"/>
                  <a:gd name="connsiteY4" fmla="*/ 5181 h 249082"/>
                  <a:gd name="connsiteX5" fmla="*/ 6489 w 224777"/>
                  <a:gd name="connsiteY5" fmla="*/ 5181 h 249082"/>
                  <a:gd name="connsiteX6" fmla="*/ 0 w 224777"/>
                  <a:gd name="connsiteY6" fmla="*/ 11670 h 249082"/>
                  <a:gd name="connsiteX7" fmla="*/ 0 w 224777"/>
                  <a:gd name="connsiteY7" fmla="*/ 242565 h 249082"/>
                  <a:gd name="connsiteX8" fmla="*/ 6489 w 224777"/>
                  <a:gd name="connsiteY8" fmla="*/ 249054 h 249082"/>
                  <a:gd name="connsiteX9" fmla="*/ 62405 w 224777"/>
                  <a:gd name="connsiteY9" fmla="*/ 249054 h 249082"/>
                  <a:gd name="connsiteX10" fmla="*/ 68894 w 224777"/>
                  <a:gd name="connsiteY10" fmla="*/ 242565 h 249082"/>
                  <a:gd name="connsiteX11" fmla="*/ 68894 w 224777"/>
                  <a:gd name="connsiteY11" fmla="*/ 108293 h 249082"/>
                  <a:gd name="connsiteX12" fmla="*/ 112375 w 224777"/>
                  <a:gd name="connsiteY12" fmla="*/ 66385 h 249082"/>
                  <a:gd name="connsiteX13" fmla="*/ 155884 w 224777"/>
                  <a:gd name="connsiteY13" fmla="*/ 111266 h 249082"/>
                  <a:gd name="connsiteX14" fmla="*/ 155884 w 224777"/>
                  <a:gd name="connsiteY14" fmla="*/ 242593 h 249082"/>
                  <a:gd name="connsiteX15" fmla="*/ 162373 w 224777"/>
                  <a:gd name="connsiteY15" fmla="*/ 249083 h 249082"/>
                  <a:gd name="connsiteX16" fmla="*/ 218289 w 224777"/>
                  <a:gd name="connsiteY16" fmla="*/ 249083 h 249082"/>
                  <a:gd name="connsiteX17" fmla="*/ 224778 w 224777"/>
                  <a:gd name="connsiteY17" fmla="*/ 242593 h 249082"/>
                  <a:gd name="connsiteX18" fmla="*/ 224778 w 224777"/>
                  <a:gd name="connsiteY18" fmla="*/ 87596 h 24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777" h="249082">
                    <a:moveTo>
                      <a:pt x="224749" y="87568"/>
                    </a:moveTo>
                    <a:cubicBezTo>
                      <a:pt x="224749" y="40257"/>
                      <a:pt x="185671" y="578"/>
                      <a:pt x="136416" y="6"/>
                    </a:cubicBezTo>
                    <a:cubicBezTo>
                      <a:pt x="104370" y="-365"/>
                      <a:pt x="82730" y="15329"/>
                      <a:pt x="68894" y="36540"/>
                    </a:cubicBezTo>
                    <a:lnTo>
                      <a:pt x="68894" y="11670"/>
                    </a:lnTo>
                    <a:cubicBezTo>
                      <a:pt x="68894" y="8097"/>
                      <a:pt x="65978" y="5181"/>
                      <a:pt x="62405" y="5181"/>
                    </a:cubicBezTo>
                    <a:lnTo>
                      <a:pt x="6489" y="5181"/>
                    </a:lnTo>
                    <a:cubicBezTo>
                      <a:pt x="2916" y="5181"/>
                      <a:pt x="0" y="8097"/>
                      <a:pt x="0" y="11670"/>
                    </a:cubicBezTo>
                    <a:lnTo>
                      <a:pt x="0" y="242565"/>
                    </a:lnTo>
                    <a:cubicBezTo>
                      <a:pt x="0" y="246138"/>
                      <a:pt x="2916" y="249054"/>
                      <a:pt x="6489" y="249054"/>
                    </a:cubicBezTo>
                    <a:lnTo>
                      <a:pt x="62405" y="249054"/>
                    </a:lnTo>
                    <a:cubicBezTo>
                      <a:pt x="65978" y="249054"/>
                      <a:pt x="68894" y="246138"/>
                      <a:pt x="68894" y="242565"/>
                    </a:cubicBezTo>
                    <a:lnTo>
                      <a:pt x="68894" y="108293"/>
                    </a:lnTo>
                    <a:cubicBezTo>
                      <a:pt x="70438" y="82451"/>
                      <a:pt x="86818" y="66385"/>
                      <a:pt x="112375" y="66385"/>
                    </a:cubicBezTo>
                    <a:cubicBezTo>
                      <a:pt x="137931" y="66385"/>
                      <a:pt x="155884" y="84423"/>
                      <a:pt x="155884" y="111266"/>
                    </a:cubicBezTo>
                    <a:lnTo>
                      <a:pt x="155884" y="242593"/>
                    </a:lnTo>
                    <a:cubicBezTo>
                      <a:pt x="155884" y="246167"/>
                      <a:pt x="158800" y="249083"/>
                      <a:pt x="162373" y="249083"/>
                    </a:cubicBezTo>
                    <a:lnTo>
                      <a:pt x="218289" y="249083"/>
                    </a:lnTo>
                    <a:cubicBezTo>
                      <a:pt x="221862" y="249083"/>
                      <a:pt x="224778" y="246167"/>
                      <a:pt x="224778" y="242593"/>
                    </a:cubicBezTo>
                    <a:lnTo>
                      <a:pt x="224778" y="87596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090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F514931-92B9-1384-0FE7-44734F8502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3902437"/>
            <a:ext cx="6005789" cy="14066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200" b="0" i="0" cap="all" baseline="0">
                <a:solidFill>
                  <a:srgbClr val="00BD4D"/>
                </a:solidFill>
                <a:latin typeface="Lato" panose="020F050202020403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F8F7501-B946-7F62-7828-497A6D6E225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477" r="5042"/>
          <a:stretch/>
        </p:blipFill>
        <p:spPr>
          <a:xfrm>
            <a:off x="7048480" y="739529"/>
            <a:ext cx="6963201" cy="529385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24D224A-6F66-098B-0D8E-9A53653384E4}"/>
              </a:ext>
            </a:extLst>
          </p:cNvPr>
          <p:cNvGrpSpPr/>
          <p:nvPr userDrawn="1"/>
        </p:nvGrpSpPr>
        <p:grpSpPr>
          <a:xfrm>
            <a:off x="7620892" y="3061975"/>
            <a:ext cx="3169097" cy="658283"/>
            <a:chOff x="9242171" y="3011696"/>
            <a:chExt cx="1672097" cy="347327"/>
          </a:xfrm>
        </p:grpSpPr>
        <p:sp>
          <p:nvSpPr>
            <p:cNvPr id="7" name="Freeform: Shape 8">
              <a:extLst>
                <a:ext uri="{FF2B5EF4-FFF2-40B4-BE49-F238E27FC236}">
                  <a16:creationId xmlns:a16="http://schemas.microsoft.com/office/drawing/2014/main" id="{00043407-A582-B403-E4F8-324FF967790D}"/>
                </a:ext>
              </a:extLst>
            </p:cNvPr>
            <p:cNvSpPr/>
            <p:nvPr/>
          </p:nvSpPr>
          <p:spPr>
            <a:xfrm rot="18900000">
              <a:off x="9267550" y="3013811"/>
              <a:ext cx="73496" cy="73496"/>
            </a:xfrm>
            <a:custGeom>
              <a:avLst/>
              <a:gdLst>
                <a:gd name="connsiteX0" fmla="*/ 67007 w 73496"/>
                <a:gd name="connsiteY0" fmla="*/ 0 h 73496"/>
                <a:gd name="connsiteX1" fmla="*/ 73497 w 73496"/>
                <a:gd name="connsiteY1" fmla="*/ 6489 h 73496"/>
                <a:gd name="connsiteX2" fmla="*/ 73497 w 73496"/>
                <a:gd name="connsiteY2" fmla="*/ 67007 h 73496"/>
                <a:gd name="connsiteX3" fmla="*/ 67007 w 73496"/>
                <a:gd name="connsiteY3" fmla="*/ 73496 h 73496"/>
                <a:gd name="connsiteX4" fmla="*/ 6489 w 73496"/>
                <a:gd name="connsiteY4" fmla="*/ 73496 h 73496"/>
                <a:gd name="connsiteX5" fmla="*/ 0 w 73496"/>
                <a:gd name="connsiteY5" fmla="*/ 67007 h 73496"/>
                <a:gd name="connsiteX6" fmla="*/ 0 w 73496"/>
                <a:gd name="connsiteY6" fmla="*/ 6489 h 73496"/>
                <a:gd name="connsiteX7" fmla="*/ 6489 w 73496"/>
                <a:gd name="connsiteY7" fmla="*/ 0 h 7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96" h="73496">
                  <a:moveTo>
                    <a:pt x="67007" y="0"/>
                  </a:moveTo>
                  <a:cubicBezTo>
                    <a:pt x="70591" y="0"/>
                    <a:pt x="73497" y="2905"/>
                    <a:pt x="73497" y="6489"/>
                  </a:cubicBezTo>
                  <a:lnTo>
                    <a:pt x="73497" y="67007"/>
                  </a:lnTo>
                  <a:cubicBezTo>
                    <a:pt x="73497" y="70591"/>
                    <a:pt x="70591" y="73496"/>
                    <a:pt x="67007" y="73496"/>
                  </a:cubicBezTo>
                  <a:lnTo>
                    <a:pt x="6489" y="73496"/>
                  </a:lnTo>
                  <a:cubicBezTo>
                    <a:pt x="2905" y="73496"/>
                    <a:pt x="0" y="70591"/>
                    <a:pt x="0" y="67007"/>
                  </a:cubicBezTo>
                  <a:lnTo>
                    <a:pt x="0" y="6489"/>
                  </a:lnTo>
                  <a:cubicBezTo>
                    <a:pt x="0" y="2905"/>
                    <a:pt x="2905" y="0"/>
                    <a:pt x="6489" y="0"/>
                  </a:cubicBezTo>
                  <a:close/>
                </a:path>
              </a:pathLst>
            </a:custGeom>
            <a:solidFill>
              <a:srgbClr val="00BD4D"/>
            </a:solidFill>
            <a:ln w="2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0E032CD-5B2C-1E6E-E88B-50E145B87CEB}"/>
                </a:ext>
              </a:extLst>
            </p:cNvPr>
            <p:cNvGrpSpPr/>
            <p:nvPr/>
          </p:nvGrpSpPr>
          <p:grpSpPr>
            <a:xfrm>
              <a:off x="9242171" y="3011696"/>
              <a:ext cx="1672097" cy="347327"/>
              <a:chOff x="9242171" y="3011696"/>
              <a:chExt cx="1672097" cy="347327"/>
            </a:xfrm>
            <a:solidFill>
              <a:schemeClr val="bg1"/>
            </a:solidFill>
          </p:grpSpPr>
          <p:sp>
            <p:nvSpPr>
              <p:cNvPr id="21" name="Freeform: Shape 10">
                <a:extLst>
                  <a:ext uri="{FF2B5EF4-FFF2-40B4-BE49-F238E27FC236}">
                    <a16:creationId xmlns:a16="http://schemas.microsoft.com/office/drawing/2014/main" id="{64A59299-4F7C-951B-CBF3-BD2B38ABCAE0}"/>
                  </a:ext>
                </a:extLst>
              </p:cNvPr>
              <p:cNvSpPr/>
              <p:nvPr/>
            </p:nvSpPr>
            <p:spPr>
              <a:xfrm>
                <a:off x="10604432" y="3110234"/>
                <a:ext cx="249644" cy="243844"/>
              </a:xfrm>
              <a:custGeom>
                <a:avLst/>
                <a:gdLst>
                  <a:gd name="connsiteX0" fmla="*/ 172562 w 249644"/>
                  <a:gd name="connsiteY0" fmla="*/ 121922 h 243844"/>
                  <a:gd name="connsiteX1" fmla="*/ 248603 w 249644"/>
                  <a:gd name="connsiteY1" fmla="*/ 234754 h 243844"/>
                  <a:gd name="connsiteX2" fmla="*/ 243372 w 249644"/>
                  <a:gd name="connsiteY2" fmla="*/ 243845 h 243844"/>
                  <a:gd name="connsiteX3" fmla="*/ 179480 w 249644"/>
                  <a:gd name="connsiteY3" fmla="*/ 243845 h 243844"/>
                  <a:gd name="connsiteX4" fmla="*/ 168789 w 249644"/>
                  <a:gd name="connsiteY4" fmla="*/ 238213 h 243844"/>
                  <a:gd name="connsiteX5" fmla="*/ 124822 w 249644"/>
                  <a:gd name="connsiteY5" fmla="*/ 170949 h 243844"/>
                  <a:gd name="connsiteX6" fmla="*/ 80856 w 249644"/>
                  <a:gd name="connsiteY6" fmla="*/ 238213 h 243844"/>
                  <a:gd name="connsiteX7" fmla="*/ 70164 w 249644"/>
                  <a:gd name="connsiteY7" fmla="*/ 243845 h 243844"/>
                  <a:gd name="connsiteX8" fmla="*/ 6273 w 249644"/>
                  <a:gd name="connsiteY8" fmla="*/ 243845 h 243844"/>
                  <a:gd name="connsiteX9" fmla="*/ 1042 w 249644"/>
                  <a:gd name="connsiteY9" fmla="*/ 234754 h 243844"/>
                  <a:gd name="connsiteX10" fmla="*/ 76854 w 249644"/>
                  <a:gd name="connsiteY10" fmla="*/ 121922 h 243844"/>
                  <a:gd name="connsiteX11" fmla="*/ 1042 w 249644"/>
                  <a:gd name="connsiteY11" fmla="*/ 9091 h 243844"/>
                  <a:gd name="connsiteX12" fmla="*/ 6273 w 249644"/>
                  <a:gd name="connsiteY12" fmla="*/ 0 h 243844"/>
                  <a:gd name="connsiteX13" fmla="*/ 72880 w 249644"/>
                  <a:gd name="connsiteY13" fmla="*/ 0 h 243844"/>
                  <a:gd name="connsiteX14" fmla="*/ 78998 w 249644"/>
                  <a:gd name="connsiteY14" fmla="*/ 3030 h 243844"/>
                  <a:gd name="connsiteX15" fmla="*/ 124794 w 249644"/>
                  <a:gd name="connsiteY15" fmla="*/ 72782 h 243844"/>
                  <a:gd name="connsiteX16" fmla="*/ 167788 w 249644"/>
                  <a:gd name="connsiteY16" fmla="*/ 3059 h 243844"/>
                  <a:gd name="connsiteX17" fmla="*/ 173906 w 249644"/>
                  <a:gd name="connsiteY17" fmla="*/ 0 h 243844"/>
                  <a:gd name="connsiteX18" fmla="*/ 241171 w 249644"/>
                  <a:gd name="connsiteY18" fmla="*/ 0 h 243844"/>
                  <a:gd name="connsiteX19" fmla="*/ 246402 w 249644"/>
                  <a:gd name="connsiteY19" fmla="*/ 9062 h 243844"/>
                  <a:gd name="connsiteX20" fmla="*/ 172505 w 249644"/>
                  <a:gd name="connsiteY20" fmla="*/ 121922 h 24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9644" h="243844">
                    <a:moveTo>
                      <a:pt x="172562" y="121922"/>
                    </a:moveTo>
                    <a:lnTo>
                      <a:pt x="248603" y="234754"/>
                    </a:lnTo>
                    <a:cubicBezTo>
                      <a:pt x="251347" y="238642"/>
                      <a:pt x="248346" y="243845"/>
                      <a:pt x="243372" y="243845"/>
                    </a:cubicBezTo>
                    <a:lnTo>
                      <a:pt x="179480" y="243845"/>
                    </a:lnTo>
                    <a:cubicBezTo>
                      <a:pt x="175221" y="243845"/>
                      <a:pt x="171219" y="241729"/>
                      <a:pt x="168789" y="238213"/>
                    </a:cubicBezTo>
                    <a:lnTo>
                      <a:pt x="124822" y="170949"/>
                    </a:lnTo>
                    <a:lnTo>
                      <a:pt x="80856" y="238213"/>
                    </a:lnTo>
                    <a:cubicBezTo>
                      <a:pt x="78426" y="241729"/>
                      <a:pt x="74452" y="243845"/>
                      <a:pt x="70164" y="243845"/>
                    </a:cubicBezTo>
                    <a:lnTo>
                      <a:pt x="6273" y="243845"/>
                    </a:lnTo>
                    <a:cubicBezTo>
                      <a:pt x="1299" y="243845"/>
                      <a:pt x="-1703" y="238671"/>
                      <a:pt x="1042" y="234754"/>
                    </a:cubicBezTo>
                    <a:lnTo>
                      <a:pt x="76854" y="121922"/>
                    </a:lnTo>
                    <a:lnTo>
                      <a:pt x="1042" y="9091"/>
                    </a:lnTo>
                    <a:cubicBezTo>
                      <a:pt x="-1703" y="5203"/>
                      <a:pt x="1299" y="0"/>
                      <a:pt x="6273" y="0"/>
                    </a:cubicBezTo>
                    <a:lnTo>
                      <a:pt x="72880" y="0"/>
                    </a:lnTo>
                    <a:cubicBezTo>
                      <a:pt x="75367" y="0"/>
                      <a:pt x="77683" y="1143"/>
                      <a:pt x="78998" y="3030"/>
                    </a:cubicBezTo>
                    <a:lnTo>
                      <a:pt x="124794" y="72782"/>
                    </a:lnTo>
                    <a:lnTo>
                      <a:pt x="167788" y="3059"/>
                    </a:lnTo>
                    <a:cubicBezTo>
                      <a:pt x="169075" y="1172"/>
                      <a:pt x="171419" y="0"/>
                      <a:pt x="173906" y="0"/>
                    </a:cubicBezTo>
                    <a:lnTo>
                      <a:pt x="241171" y="0"/>
                    </a:lnTo>
                    <a:cubicBezTo>
                      <a:pt x="246145" y="0"/>
                      <a:pt x="249118" y="5174"/>
                      <a:pt x="246402" y="9062"/>
                    </a:cubicBezTo>
                    <a:lnTo>
                      <a:pt x="172505" y="121922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2" name="Freeform: Shape 11">
                <a:extLst>
                  <a:ext uri="{FF2B5EF4-FFF2-40B4-BE49-F238E27FC236}">
                    <a16:creationId xmlns:a16="http://schemas.microsoft.com/office/drawing/2014/main" id="{BA23111C-014F-184B-B6AC-97F5E508AB99}"/>
                  </a:ext>
                </a:extLst>
              </p:cNvPr>
              <p:cNvSpPr/>
              <p:nvPr/>
            </p:nvSpPr>
            <p:spPr>
              <a:xfrm>
                <a:off x="9581152" y="3011696"/>
                <a:ext cx="164831" cy="342440"/>
              </a:xfrm>
              <a:custGeom>
                <a:avLst/>
                <a:gdLst>
                  <a:gd name="connsiteX0" fmla="*/ 158342 w 164831"/>
                  <a:gd name="connsiteY0" fmla="*/ 29 h 342440"/>
                  <a:gd name="connsiteX1" fmla="*/ 105342 w 164831"/>
                  <a:gd name="connsiteY1" fmla="*/ 29 h 342440"/>
                  <a:gd name="connsiteX2" fmla="*/ 91592 w 164831"/>
                  <a:gd name="connsiteY2" fmla="*/ 5717 h 342440"/>
                  <a:gd name="connsiteX3" fmla="*/ 41794 w 164831"/>
                  <a:gd name="connsiteY3" fmla="*/ 55515 h 342440"/>
                  <a:gd name="connsiteX4" fmla="*/ 36105 w 164831"/>
                  <a:gd name="connsiteY4" fmla="*/ 69266 h 342440"/>
                  <a:gd name="connsiteX5" fmla="*/ 36105 w 164831"/>
                  <a:gd name="connsiteY5" fmla="*/ 108458 h 342440"/>
                  <a:gd name="connsiteX6" fmla="*/ 6375 w 164831"/>
                  <a:gd name="connsiteY6" fmla="*/ 108458 h 342440"/>
                  <a:gd name="connsiteX7" fmla="*/ 0 w 164831"/>
                  <a:gd name="connsiteY7" fmla="*/ 114833 h 342440"/>
                  <a:gd name="connsiteX8" fmla="*/ 0 w 164831"/>
                  <a:gd name="connsiteY8" fmla="*/ 158828 h 342440"/>
                  <a:gd name="connsiteX9" fmla="*/ 6375 w 164831"/>
                  <a:gd name="connsiteY9" fmla="*/ 165203 h 342440"/>
                  <a:gd name="connsiteX10" fmla="*/ 36105 w 164831"/>
                  <a:gd name="connsiteY10" fmla="*/ 165203 h 342440"/>
                  <a:gd name="connsiteX11" fmla="*/ 36105 w 164831"/>
                  <a:gd name="connsiteY11" fmla="*/ 335951 h 342440"/>
                  <a:gd name="connsiteX12" fmla="*/ 42594 w 164831"/>
                  <a:gd name="connsiteY12" fmla="*/ 342440 h 342440"/>
                  <a:gd name="connsiteX13" fmla="*/ 98510 w 164831"/>
                  <a:gd name="connsiteY13" fmla="*/ 342440 h 342440"/>
                  <a:gd name="connsiteX14" fmla="*/ 104999 w 164831"/>
                  <a:gd name="connsiteY14" fmla="*/ 335951 h 342440"/>
                  <a:gd name="connsiteX15" fmla="*/ 104999 w 164831"/>
                  <a:gd name="connsiteY15" fmla="*/ 165174 h 342440"/>
                  <a:gd name="connsiteX16" fmla="*/ 149394 w 164831"/>
                  <a:gd name="connsiteY16" fmla="*/ 165174 h 342440"/>
                  <a:gd name="connsiteX17" fmla="*/ 155769 w 164831"/>
                  <a:gd name="connsiteY17" fmla="*/ 158799 h 342440"/>
                  <a:gd name="connsiteX18" fmla="*/ 155769 w 164831"/>
                  <a:gd name="connsiteY18" fmla="*/ 114804 h 342440"/>
                  <a:gd name="connsiteX19" fmla="*/ 149394 w 164831"/>
                  <a:gd name="connsiteY19" fmla="*/ 108429 h 342440"/>
                  <a:gd name="connsiteX20" fmla="*/ 104999 w 164831"/>
                  <a:gd name="connsiteY20" fmla="*/ 108429 h 342440"/>
                  <a:gd name="connsiteX21" fmla="*/ 104999 w 164831"/>
                  <a:gd name="connsiteY21" fmla="*/ 80643 h 342440"/>
                  <a:gd name="connsiteX22" fmla="*/ 124438 w 164831"/>
                  <a:gd name="connsiteY22" fmla="*/ 61204 h 342440"/>
                  <a:gd name="connsiteX23" fmla="*/ 158342 w 164831"/>
                  <a:gd name="connsiteY23" fmla="*/ 61204 h 342440"/>
                  <a:gd name="connsiteX24" fmla="*/ 164831 w 164831"/>
                  <a:gd name="connsiteY24" fmla="*/ 54715 h 342440"/>
                  <a:gd name="connsiteX25" fmla="*/ 164831 w 164831"/>
                  <a:gd name="connsiteY25" fmla="*/ 6489 h 342440"/>
                  <a:gd name="connsiteX26" fmla="*/ 158342 w 164831"/>
                  <a:gd name="connsiteY26" fmla="*/ 0 h 34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4831" h="342440">
                    <a:moveTo>
                      <a:pt x="158342" y="29"/>
                    </a:moveTo>
                    <a:lnTo>
                      <a:pt x="105342" y="29"/>
                    </a:lnTo>
                    <a:cubicBezTo>
                      <a:pt x="100197" y="29"/>
                      <a:pt x="95251" y="2087"/>
                      <a:pt x="91592" y="5717"/>
                    </a:cubicBezTo>
                    <a:lnTo>
                      <a:pt x="41794" y="55515"/>
                    </a:lnTo>
                    <a:cubicBezTo>
                      <a:pt x="38135" y="59175"/>
                      <a:pt x="36105" y="64120"/>
                      <a:pt x="36105" y="69266"/>
                    </a:cubicBezTo>
                    <a:lnTo>
                      <a:pt x="36105" y="108458"/>
                    </a:lnTo>
                    <a:lnTo>
                      <a:pt x="6375" y="108458"/>
                    </a:lnTo>
                    <a:cubicBezTo>
                      <a:pt x="2859" y="108458"/>
                      <a:pt x="0" y="111317"/>
                      <a:pt x="0" y="114833"/>
                    </a:cubicBezTo>
                    <a:lnTo>
                      <a:pt x="0" y="158828"/>
                    </a:lnTo>
                    <a:cubicBezTo>
                      <a:pt x="0" y="162344"/>
                      <a:pt x="2859" y="165203"/>
                      <a:pt x="6375" y="165203"/>
                    </a:cubicBezTo>
                    <a:lnTo>
                      <a:pt x="36105" y="165203"/>
                    </a:lnTo>
                    <a:lnTo>
                      <a:pt x="36105" y="335951"/>
                    </a:lnTo>
                    <a:cubicBezTo>
                      <a:pt x="36105" y="339524"/>
                      <a:pt x="39021" y="342440"/>
                      <a:pt x="42594" y="342440"/>
                    </a:cubicBezTo>
                    <a:lnTo>
                      <a:pt x="98510" y="342440"/>
                    </a:lnTo>
                    <a:cubicBezTo>
                      <a:pt x="102083" y="342440"/>
                      <a:pt x="104999" y="339524"/>
                      <a:pt x="104999" y="335951"/>
                    </a:cubicBezTo>
                    <a:lnTo>
                      <a:pt x="104999" y="165174"/>
                    </a:lnTo>
                    <a:lnTo>
                      <a:pt x="149394" y="165174"/>
                    </a:lnTo>
                    <a:cubicBezTo>
                      <a:pt x="152911" y="165174"/>
                      <a:pt x="155769" y="162315"/>
                      <a:pt x="155769" y="158799"/>
                    </a:cubicBezTo>
                    <a:lnTo>
                      <a:pt x="155769" y="114804"/>
                    </a:lnTo>
                    <a:cubicBezTo>
                      <a:pt x="155769" y="111288"/>
                      <a:pt x="152911" y="108429"/>
                      <a:pt x="149394" y="108429"/>
                    </a:cubicBezTo>
                    <a:lnTo>
                      <a:pt x="104999" y="108429"/>
                    </a:lnTo>
                    <a:lnTo>
                      <a:pt x="104999" y="80643"/>
                    </a:lnTo>
                    <a:cubicBezTo>
                      <a:pt x="104999" y="69895"/>
                      <a:pt x="113718" y="61204"/>
                      <a:pt x="124438" y="61204"/>
                    </a:cubicBezTo>
                    <a:lnTo>
                      <a:pt x="158342" y="61204"/>
                    </a:lnTo>
                    <a:cubicBezTo>
                      <a:pt x="161915" y="61204"/>
                      <a:pt x="164831" y="58288"/>
                      <a:pt x="164831" y="54715"/>
                    </a:cubicBezTo>
                    <a:lnTo>
                      <a:pt x="164831" y="6489"/>
                    </a:lnTo>
                    <a:cubicBezTo>
                      <a:pt x="164831" y="2916"/>
                      <a:pt x="161915" y="0"/>
                      <a:pt x="158342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3" name="Freeform: Shape 12">
                <a:extLst>
                  <a:ext uri="{FF2B5EF4-FFF2-40B4-BE49-F238E27FC236}">
                    <a16:creationId xmlns:a16="http://schemas.microsoft.com/office/drawing/2014/main" id="{0C38FC25-2064-5C9C-36D8-15C7CFE39D25}"/>
                  </a:ext>
                </a:extLst>
              </p:cNvPr>
              <p:cNvSpPr/>
              <p:nvPr/>
            </p:nvSpPr>
            <p:spPr>
              <a:xfrm>
                <a:off x="10860611" y="3304224"/>
                <a:ext cx="53657" cy="53657"/>
              </a:xfrm>
              <a:custGeom>
                <a:avLst/>
                <a:gdLst>
                  <a:gd name="connsiteX0" fmla="*/ 53657 w 53657"/>
                  <a:gd name="connsiteY0" fmla="*/ 26786 h 53657"/>
                  <a:gd name="connsiteX1" fmla="*/ 26729 w 53657"/>
                  <a:gd name="connsiteY1" fmla="*/ 53657 h 53657"/>
                  <a:gd name="connsiteX2" fmla="*/ 0 w 53657"/>
                  <a:gd name="connsiteY2" fmla="*/ 26786 h 53657"/>
                  <a:gd name="connsiteX3" fmla="*/ 26814 w 53657"/>
                  <a:gd name="connsiteY3" fmla="*/ 0 h 53657"/>
                  <a:gd name="connsiteX4" fmla="*/ 53629 w 53657"/>
                  <a:gd name="connsiteY4" fmla="*/ 26786 h 53657"/>
                  <a:gd name="connsiteX5" fmla="*/ 49541 w 53657"/>
                  <a:gd name="connsiteY5" fmla="*/ 26900 h 53657"/>
                  <a:gd name="connsiteX6" fmla="*/ 26843 w 53657"/>
                  <a:gd name="connsiteY6" fmla="*/ 3831 h 53657"/>
                  <a:gd name="connsiteX7" fmla="*/ 4145 w 53657"/>
                  <a:gd name="connsiteY7" fmla="*/ 26872 h 53657"/>
                  <a:gd name="connsiteX8" fmla="*/ 26729 w 53657"/>
                  <a:gd name="connsiteY8" fmla="*/ 49884 h 53657"/>
                  <a:gd name="connsiteX9" fmla="*/ 49541 w 53657"/>
                  <a:gd name="connsiteY9" fmla="*/ 26900 h 53657"/>
                  <a:gd name="connsiteX10" fmla="*/ 32589 w 53657"/>
                  <a:gd name="connsiteY10" fmla="*/ 31131 h 53657"/>
                  <a:gd name="connsiteX11" fmla="*/ 39335 w 53657"/>
                  <a:gd name="connsiteY11" fmla="*/ 41622 h 53657"/>
                  <a:gd name="connsiteX12" fmla="*/ 34876 w 53657"/>
                  <a:gd name="connsiteY12" fmla="*/ 41622 h 53657"/>
                  <a:gd name="connsiteX13" fmla="*/ 27386 w 53657"/>
                  <a:gd name="connsiteY13" fmla="*/ 29730 h 53657"/>
                  <a:gd name="connsiteX14" fmla="*/ 20554 w 53657"/>
                  <a:gd name="connsiteY14" fmla="*/ 29730 h 53657"/>
                  <a:gd name="connsiteX15" fmla="*/ 20554 w 53657"/>
                  <a:gd name="connsiteY15" fmla="*/ 41622 h 53657"/>
                  <a:gd name="connsiteX16" fmla="*/ 16809 w 53657"/>
                  <a:gd name="connsiteY16" fmla="*/ 41622 h 53657"/>
                  <a:gd name="connsiteX17" fmla="*/ 16809 w 53657"/>
                  <a:gd name="connsiteY17" fmla="*/ 11549 h 53657"/>
                  <a:gd name="connsiteX18" fmla="*/ 28472 w 53657"/>
                  <a:gd name="connsiteY18" fmla="*/ 11549 h 53657"/>
                  <a:gd name="connsiteX19" fmla="*/ 37963 w 53657"/>
                  <a:gd name="connsiteY19" fmla="*/ 20411 h 53657"/>
                  <a:gd name="connsiteX20" fmla="*/ 31131 w 53657"/>
                  <a:gd name="connsiteY20" fmla="*/ 29101 h 53657"/>
                  <a:gd name="connsiteX21" fmla="*/ 32589 w 53657"/>
                  <a:gd name="connsiteY21" fmla="*/ 31160 h 53657"/>
                  <a:gd name="connsiteX22" fmla="*/ 27214 w 53657"/>
                  <a:gd name="connsiteY22" fmla="*/ 26185 h 53657"/>
                  <a:gd name="connsiteX23" fmla="*/ 34047 w 53657"/>
                  <a:gd name="connsiteY23" fmla="*/ 20640 h 53657"/>
                  <a:gd name="connsiteX24" fmla="*/ 28558 w 53657"/>
                  <a:gd name="connsiteY24" fmla="*/ 15037 h 53657"/>
                  <a:gd name="connsiteX25" fmla="*/ 20525 w 53657"/>
                  <a:gd name="connsiteY25" fmla="*/ 15037 h 53657"/>
                  <a:gd name="connsiteX26" fmla="*/ 20525 w 53657"/>
                  <a:gd name="connsiteY26" fmla="*/ 26157 h 53657"/>
                  <a:gd name="connsiteX27" fmla="*/ 27214 w 53657"/>
                  <a:gd name="connsiteY27" fmla="*/ 26157 h 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657" h="53657">
                    <a:moveTo>
                      <a:pt x="53657" y="26786"/>
                    </a:moveTo>
                    <a:cubicBezTo>
                      <a:pt x="53657" y="41708"/>
                      <a:pt x="41708" y="53657"/>
                      <a:pt x="26729" y="53657"/>
                    </a:cubicBezTo>
                    <a:cubicBezTo>
                      <a:pt x="11749" y="53657"/>
                      <a:pt x="0" y="41594"/>
                      <a:pt x="0" y="26786"/>
                    </a:cubicBezTo>
                    <a:cubicBezTo>
                      <a:pt x="0" y="11978"/>
                      <a:pt x="11949" y="0"/>
                      <a:pt x="26814" y="0"/>
                    </a:cubicBezTo>
                    <a:cubicBezTo>
                      <a:pt x="41679" y="0"/>
                      <a:pt x="53629" y="11892"/>
                      <a:pt x="53629" y="26786"/>
                    </a:cubicBezTo>
                    <a:close/>
                    <a:moveTo>
                      <a:pt x="49541" y="26900"/>
                    </a:moveTo>
                    <a:cubicBezTo>
                      <a:pt x="49541" y="14036"/>
                      <a:pt x="39392" y="3831"/>
                      <a:pt x="26843" y="3831"/>
                    </a:cubicBezTo>
                    <a:cubicBezTo>
                      <a:pt x="14293" y="3831"/>
                      <a:pt x="4145" y="13922"/>
                      <a:pt x="4145" y="26872"/>
                    </a:cubicBezTo>
                    <a:cubicBezTo>
                      <a:pt x="4145" y="39821"/>
                      <a:pt x="14408" y="49884"/>
                      <a:pt x="26729" y="49884"/>
                    </a:cubicBezTo>
                    <a:cubicBezTo>
                      <a:pt x="39049" y="49884"/>
                      <a:pt x="49541" y="39736"/>
                      <a:pt x="49541" y="26900"/>
                    </a:cubicBezTo>
                    <a:close/>
                    <a:moveTo>
                      <a:pt x="32589" y="31131"/>
                    </a:moveTo>
                    <a:lnTo>
                      <a:pt x="39335" y="41622"/>
                    </a:lnTo>
                    <a:lnTo>
                      <a:pt x="34876" y="41622"/>
                    </a:lnTo>
                    <a:lnTo>
                      <a:pt x="27386" y="29730"/>
                    </a:lnTo>
                    <a:lnTo>
                      <a:pt x="20554" y="29730"/>
                    </a:lnTo>
                    <a:lnTo>
                      <a:pt x="20554" y="41622"/>
                    </a:lnTo>
                    <a:lnTo>
                      <a:pt x="16809" y="41622"/>
                    </a:lnTo>
                    <a:lnTo>
                      <a:pt x="16809" y="11549"/>
                    </a:lnTo>
                    <a:lnTo>
                      <a:pt x="28472" y="11549"/>
                    </a:lnTo>
                    <a:cubicBezTo>
                      <a:pt x="34218" y="11549"/>
                      <a:pt x="37963" y="14636"/>
                      <a:pt x="37963" y="20411"/>
                    </a:cubicBezTo>
                    <a:cubicBezTo>
                      <a:pt x="37963" y="25071"/>
                      <a:pt x="35133" y="27958"/>
                      <a:pt x="31131" y="29101"/>
                    </a:cubicBezTo>
                    <a:cubicBezTo>
                      <a:pt x="31674" y="29702"/>
                      <a:pt x="32217" y="30445"/>
                      <a:pt x="32589" y="31160"/>
                    </a:cubicBezTo>
                    <a:close/>
                    <a:moveTo>
                      <a:pt x="27214" y="26185"/>
                    </a:moveTo>
                    <a:cubicBezTo>
                      <a:pt x="31445" y="26185"/>
                      <a:pt x="34047" y="24184"/>
                      <a:pt x="34047" y="20640"/>
                    </a:cubicBezTo>
                    <a:cubicBezTo>
                      <a:pt x="34047" y="17095"/>
                      <a:pt x="32246" y="15037"/>
                      <a:pt x="28558" y="15037"/>
                    </a:cubicBezTo>
                    <a:lnTo>
                      <a:pt x="20525" y="15037"/>
                    </a:lnTo>
                    <a:lnTo>
                      <a:pt x="20525" y="26157"/>
                    </a:lnTo>
                    <a:lnTo>
                      <a:pt x="27214" y="26157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4" name="Freeform: Shape 13">
                <a:extLst>
                  <a:ext uri="{FF2B5EF4-FFF2-40B4-BE49-F238E27FC236}">
                    <a16:creationId xmlns:a16="http://schemas.microsoft.com/office/drawing/2014/main" id="{CD13E2BA-A036-33FC-1BF9-8FF1D83E1A40}"/>
                  </a:ext>
                </a:extLst>
              </p:cNvPr>
              <p:cNvSpPr/>
              <p:nvPr/>
            </p:nvSpPr>
            <p:spPr>
              <a:xfrm>
                <a:off x="10283815" y="3011724"/>
                <a:ext cx="68865" cy="342354"/>
              </a:xfrm>
              <a:custGeom>
                <a:avLst/>
                <a:gdLst>
                  <a:gd name="connsiteX0" fmla="*/ 62376 w 68865"/>
                  <a:gd name="connsiteY0" fmla="*/ 0 h 342354"/>
                  <a:gd name="connsiteX1" fmla="*/ 68866 w 68865"/>
                  <a:gd name="connsiteY1" fmla="*/ 6489 h 342354"/>
                  <a:gd name="connsiteX2" fmla="*/ 68866 w 68865"/>
                  <a:gd name="connsiteY2" fmla="*/ 335865 h 342354"/>
                  <a:gd name="connsiteX3" fmla="*/ 62376 w 68865"/>
                  <a:gd name="connsiteY3" fmla="*/ 342355 h 342354"/>
                  <a:gd name="connsiteX4" fmla="*/ 6489 w 68865"/>
                  <a:gd name="connsiteY4" fmla="*/ 342355 h 342354"/>
                  <a:gd name="connsiteX5" fmla="*/ 0 w 68865"/>
                  <a:gd name="connsiteY5" fmla="*/ 335865 h 342354"/>
                  <a:gd name="connsiteX6" fmla="*/ 0 w 68865"/>
                  <a:gd name="connsiteY6" fmla="*/ 6489 h 342354"/>
                  <a:gd name="connsiteX7" fmla="*/ 6489 w 68865"/>
                  <a:gd name="connsiteY7" fmla="*/ 0 h 342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65" h="342354">
                    <a:moveTo>
                      <a:pt x="62376" y="0"/>
                    </a:moveTo>
                    <a:cubicBezTo>
                      <a:pt x="65960" y="0"/>
                      <a:pt x="68866" y="2905"/>
                      <a:pt x="68866" y="6489"/>
                    </a:cubicBezTo>
                    <a:lnTo>
                      <a:pt x="68866" y="335865"/>
                    </a:lnTo>
                    <a:cubicBezTo>
                      <a:pt x="68866" y="339449"/>
                      <a:pt x="65960" y="342355"/>
                      <a:pt x="62376" y="342355"/>
                    </a:cubicBezTo>
                    <a:lnTo>
                      <a:pt x="6489" y="342355"/>
                    </a:lnTo>
                    <a:cubicBezTo>
                      <a:pt x="2905" y="342355"/>
                      <a:pt x="0" y="339449"/>
                      <a:pt x="0" y="335865"/>
                    </a:cubicBezTo>
                    <a:lnTo>
                      <a:pt x="0" y="6489"/>
                    </a:lnTo>
                    <a:cubicBezTo>
                      <a:pt x="0" y="2905"/>
                      <a:pt x="2905" y="0"/>
                      <a:pt x="6489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5" name="Freeform: Shape 14">
                <a:extLst>
                  <a:ext uri="{FF2B5EF4-FFF2-40B4-BE49-F238E27FC236}">
                    <a16:creationId xmlns:a16="http://schemas.microsoft.com/office/drawing/2014/main" id="{4F4F4BFF-891F-AAA7-6033-A57F96B9B88B}"/>
                  </a:ext>
                </a:extLst>
              </p:cNvPr>
              <p:cNvSpPr/>
              <p:nvPr/>
            </p:nvSpPr>
            <p:spPr>
              <a:xfrm>
                <a:off x="10006809" y="3011696"/>
                <a:ext cx="258538" cy="347300"/>
              </a:xfrm>
              <a:custGeom>
                <a:avLst/>
                <a:gdLst>
                  <a:gd name="connsiteX0" fmla="*/ 143734 w 258538"/>
                  <a:gd name="connsiteY0" fmla="*/ 93393 h 347300"/>
                  <a:gd name="connsiteX1" fmla="*/ 68894 w 258538"/>
                  <a:gd name="connsiteY1" fmla="*/ 129755 h 347300"/>
                  <a:gd name="connsiteX2" fmla="*/ 68894 w 258538"/>
                  <a:gd name="connsiteY2" fmla="*/ 6489 h 347300"/>
                  <a:gd name="connsiteX3" fmla="*/ 62405 w 258538"/>
                  <a:gd name="connsiteY3" fmla="*/ 0 h 347300"/>
                  <a:gd name="connsiteX4" fmla="*/ 6489 w 258538"/>
                  <a:gd name="connsiteY4" fmla="*/ 0 h 347300"/>
                  <a:gd name="connsiteX5" fmla="*/ 0 w 258538"/>
                  <a:gd name="connsiteY5" fmla="*/ 6489 h 347300"/>
                  <a:gd name="connsiteX6" fmla="*/ 0 w 258538"/>
                  <a:gd name="connsiteY6" fmla="*/ 335894 h 347300"/>
                  <a:gd name="connsiteX7" fmla="*/ 6489 w 258538"/>
                  <a:gd name="connsiteY7" fmla="*/ 342383 h 347300"/>
                  <a:gd name="connsiteX8" fmla="*/ 62405 w 258538"/>
                  <a:gd name="connsiteY8" fmla="*/ 342383 h 347300"/>
                  <a:gd name="connsiteX9" fmla="*/ 68894 w 258538"/>
                  <a:gd name="connsiteY9" fmla="*/ 335894 h 347300"/>
                  <a:gd name="connsiteX10" fmla="*/ 68894 w 258538"/>
                  <a:gd name="connsiteY10" fmla="*/ 311624 h 347300"/>
                  <a:gd name="connsiteX11" fmla="*/ 144249 w 258538"/>
                  <a:gd name="connsiteY11" fmla="*/ 347300 h 347300"/>
                  <a:gd name="connsiteX12" fmla="*/ 258539 w 258538"/>
                  <a:gd name="connsiteY12" fmla="*/ 220689 h 347300"/>
                  <a:gd name="connsiteX13" fmla="*/ 143763 w 258538"/>
                  <a:gd name="connsiteY13" fmla="*/ 93393 h 347300"/>
                  <a:gd name="connsiteX14" fmla="*/ 130041 w 258538"/>
                  <a:gd name="connsiteY14" fmla="*/ 282637 h 347300"/>
                  <a:gd name="connsiteX15" fmla="*/ 68894 w 258538"/>
                  <a:gd name="connsiteY15" fmla="*/ 220718 h 347300"/>
                  <a:gd name="connsiteX16" fmla="*/ 130041 w 258538"/>
                  <a:gd name="connsiteY16" fmla="*/ 159285 h 347300"/>
                  <a:gd name="connsiteX17" fmla="*/ 190216 w 258538"/>
                  <a:gd name="connsiteY17" fmla="*/ 220718 h 347300"/>
                  <a:gd name="connsiteX18" fmla="*/ 130041 w 258538"/>
                  <a:gd name="connsiteY18" fmla="*/ 282637 h 34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8538" h="347300">
                    <a:moveTo>
                      <a:pt x="143734" y="93393"/>
                    </a:moveTo>
                    <a:cubicBezTo>
                      <a:pt x="111946" y="93393"/>
                      <a:pt x="85503" y="107172"/>
                      <a:pt x="68894" y="129755"/>
                    </a:cubicBezTo>
                    <a:lnTo>
                      <a:pt x="68894" y="6489"/>
                    </a:lnTo>
                    <a:cubicBezTo>
                      <a:pt x="68894" y="2916"/>
                      <a:pt x="65978" y="0"/>
                      <a:pt x="62405" y="0"/>
                    </a:cubicBezTo>
                    <a:lnTo>
                      <a:pt x="6489" y="0"/>
                    </a:lnTo>
                    <a:cubicBezTo>
                      <a:pt x="2916" y="0"/>
                      <a:pt x="0" y="2916"/>
                      <a:pt x="0" y="6489"/>
                    </a:cubicBezTo>
                    <a:lnTo>
                      <a:pt x="0" y="335894"/>
                    </a:lnTo>
                    <a:cubicBezTo>
                      <a:pt x="0" y="339467"/>
                      <a:pt x="2916" y="342383"/>
                      <a:pt x="6489" y="342383"/>
                    </a:cubicBezTo>
                    <a:lnTo>
                      <a:pt x="62405" y="342383"/>
                    </a:lnTo>
                    <a:cubicBezTo>
                      <a:pt x="65978" y="342383"/>
                      <a:pt x="68894" y="339467"/>
                      <a:pt x="68894" y="335894"/>
                    </a:cubicBezTo>
                    <a:lnTo>
                      <a:pt x="68894" y="311624"/>
                    </a:lnTo>
                    <a:cubicBezTo>
                      <a:pt x="85532" y="334236"/>
                      <a:pt x="111946" y="347300"/>
                      <a:pt x="144249" y="347300"/>
                    </a:cubicBezTo>
                    <a:cubicBezTo>
                      <a:pt x="212257" y="347300"/>
                      <a:pt x="258539" y="292442"/>
                      <a:pt x="258539" y="220689"/>
                    </a:cubicBezTo>
                    <a:cubicBezTo>
                      <a:pt x="258539" y="148937"/>
                      <a:pt x="212257" y="93393"/>
                      <a:pt x="143763" y="93393"/>
                    </a:cubicBezTo>
                    <a:close/>
                    <a:moveTo>
                      <a:pt x="130041" y="282637"/>
                    </a:moveTo>
                    <a:cubicBezTo>
                      <a:pt x="94822" y="282637"/>
                      <a:pt x="68894" y="254136"/>
                      <a:pt x="68894" y="220718"/>
                    </a:cubicBezTo>
                    <a:cubicBezTo>
                      <a:pt x="68894" y="187300"/>
                      <a:pt x="94822" y="159285"/>
                      <a:pt x="130041" y="159285"/>
                    </a:cubicBezTo>
                    <a:cubicBezTo>
                      <a:pt x="165260" y="159285"/>
                      <a:pt x="190216" y="187300"/>
                      <a:pt x="190216" y="220718"/>
                    </a:cubicBezTo>
                    <a:cubicBezTo>
                      <a:pt x="190216" y="254136"/>
                      <a:pt x="164774" y="282637"/>
                      <a:pt x="130041" y="28263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6" name="Freeform: Shape 15">
                <a:extLst>
                  <a:ext uri="{FF2B5EF4-FFF2-40B4-BE49-F238E27FC236}">
                    <a16:creationId xmlns:a16="http://schemas.microsoft.com/office/drawing/2014/main" id="{4B6FC2B8-27AE-9F68-7FD1-F238D212E693}"/>
                  </a:ext>
                </a:extLst>
              </p:cNvPr>
              <p:cNvSpPr/>
              <p:nvPr/>
            </p:nvSpPr>
            <p:spPr>
              <a:xfrm>
                <a:off x="9736922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7" name="Freeform: Shape 16">
                <a:extLst>
                  <a:ext uri="{FF2B5EF4-FFF2-40B4-BE49-F238E27FC236}">
                    <a16:creationId xmlns:a16="http://schemas.microsoft.com/office/drawing/2014/main" id="{45FE4925-CA93-8FDC-8C57-45CC5A179967}"/>
                  </a:ext>
                </a:extLst>
              </p:cNvPr>
              <p:cNvSpPr/>
              <p:nvPr/>
            </p:nvSpPr>
            <p:spPr>
              <a:xfrm>
                <a:off x="10370776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8" name="Freeform: Shape 17">
                <a:extLst>
                  <a:ext uri="{FF2B5EF4-FFF2-40B4-BE49-F238E27FC236}">
                    <a16:creationId xmlns:a16="http://schemas.microsoft.com/office/drawing/2014/main" id="{62F6ABCF-E1E4-2DCA-B57C-288DE399C58B}"/>
                  </a:ext>
                </a:extLst>
              </p:cNvPr>
              <p:cNvSpPr/>
              <p:nvPr/>
            </p:nvSpPr>
            <p:spPr>
              <a:xfrm>
                <a:off x="9242171" y="3110092"/>
                <a:ext cx="68865" cy="243987"/>
              </a:xfrm>
              <a:custGeom>
                <a:avLst/>
                <a:gdLst>
                  <a:gd name="connsiteX0" fmla="*/ 62405 w 68865"/>
                  <a:gd name="connsiteY0" fmla="*/ 243987 h 243987"/>
                  <a:gd name="connsiteX1" fmla="*/ 6489 w 68865"/>
                  <a:gd name="connsiteY1" fmla="*/ 243987 h 243987"/>
                  <a:gd name="connsiteX2" fmla="*/ 0 w 68865"/>
                  <a:gd name="connsiteY2" fmla="*/ 237498 h 243987"/>
                  <a:gd name="connsiteX3" fmla="*/ 0 w 68865"/>
                  <a:gd name="connsiteY3" fmla="*/ 63891 h 243987"/>
                  <a:gd name="connsiteX4" fmla="*/ 3888 w 68865"/>
                  <a:gd name="connsiteY4" fmla="*/ 54629 h 243987"/>
                  <a:gd name="connsiteX5" fmla="*/ 57860 w 68865"/>
                  <a:gd name="connsiteY5" fmla="*/ 1858 h 243987"/>
                  <a:gd name="connsiteX6" fmla="*/ 68866 w 68865"/>
                  <a:gd name="connsiteY6" fmla="*/ 6489 h 243987"/>
                  <a:gd name="connsiteX7" fmla="*/ 68866 w 68865"/>
                  <a:gd name="connsiteY7" fmla="*/ 237498 h 243987"/>
                  <a:gd name="connsiteX8" fmla="*/ 62376 w 68865"/>
                  <a:gd name="connsiteY8" fmla="*/ 243987 h 24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65" h="243987">
                    <a:moveTo>
                      <a:pt x="62405" y="243987"/>
                    </a:moveTo>
                    <a:lnTo>
                      <a:pt x="6489" y="243987"/>
                    </a:lnTo>
                    <a:cubicBezTo>
                      <a:pt x="2916" y="243987"/>
                      <a:pt x="0" y="241071"/>
                      <a:pt x="0" y="237498"/>
                    </a:cubicBezTo>
                    <a:lnTo>
                      <a:pt x="0" y="63891"/>
                    </a:lnTo>
                    <a:cubicBezTo>
                      <a:pt x="0" y="60403"/>
                      <a:pt x="1401" y="57059"/>
                      <a:pt x="3888" y="54629"/>
                    </a:cubicBezTo>
                    <a:lnTo>
                      <a:pt x="57860" y="1858"/>
                    </a:lnTo>
                    <a:cubicBezTo>
                      <a:pt x="61976" y="-2144"/>
                      <a:pt x="68866" y="743"/>
                      <a:pt x="68866" y="6489"/>
                    </a:cubicBezTo>
                    <a:lnTo>
                      <a:pt x="68866" y="237498"/>
                    </a:lnTo>
                    <a:cubicBezTo>
                      <a:pt x="68866" y="241071"/>
                      <a:pt x="65950" y="243987"/>
                      <a:pt x="62376" y="24398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29" name="Freeform: Shape 18">
                <a:extLst>
                  <a:ext uri="{FF2B5EF4-FFF2-40B4-BE49-F238E27FC236}">
                    <a16:creationId xmlns:a16="http://schemas.microsoft.com/office/drawing/2014/main" id="{13C182B7-F4DD-A87A-D65F-CC0FBDE140FA}"/>
                  </a:ext>
                </a:extLst>
              </p:cNvPr>
              <p:cNvSpPr/>
              <p:nvPr/>
            </p:nvSpPr>
            <p:spPr>
              <a:xfrm>
                <a:off x="9347255" y="3105025"/>
                <a:ext cx="224777" cy="249082"/>
              </a:xfrm>
              <a:custGeom>
                <a:avLst/>
                <a:gdLst>
                  <a:gd name="connsiteX0" fmla="*/ 224749 w 224777"/>
                  <a:gd name="connsiteY0" fmla="*/ 87568 h 249082"/>
                  <a:gd name="connsiteX1" fmla="*/ 136416 w 224777"/>
                  <a:gd name="connsiteY1" fmla="*/ 6 h 249082"/>
                  <a:gd name="connsiteX2" fmla="*/ 68894 w 224777"/>
                  <a:gd name="connsiteY2" fmla="*/ 36540 h 249082"/>
                  <a:gd name="connsiteX3" fmla="*/ 68894 w 224777"/>
                  <a:gd name="connsiteY3" fmla="*/ 11670 h 249082"/>
                  <a:gd name="connsiteX4" fmla="*/ 62405 w 224777"/>
                  <a:gd name="connsiteY4" fmla="*/ 5181 h 249082"/>
                  <a:gd name="connsiteX5" fmla="*/ 6489 w 224777"/>
                  <a:gd name="connsiteY5" fmla="*/ 5181 h 249082"/>
                  <a:gd name="connsiteX6" fmla="*/ 0 w 224777"/>
                  <a:gd name="connsiteY6" fmla="*/ 11670 h 249082"/>
                  <a:gd name="connsiteX7" fmla="*/ 0 w 224777"/>
                  <a:gd name="connsiteY7" fmla="*/ 242565 h 249082"/>
                  <a:gd name="connsiteX8" fmla="*/ 6489 w 224777"/>
                  <a:gd name="connsiteY8" fmla="*/ 249054 h 249082"/>
                  <a:gd name="connsiteX9" fmla="*/ 62405 w 224777"/>
                  <a:gd name="connsiteY9" fmla="*/ 249054 h 249082"/>
                  <a:gd name="connsiteX10" fmla="*/ 68894 w 224777"/>
                  <a:gd name="connsiteY10" fmla="*/ 242565 h 249082"/>
                  <a:gd name="connsiteX11" fmla="*/ 68894 w 224777"/>
                  <a:gd name="connsiteY11" fmla="*/ 108293 h 249082"/>
                  <a:gd name="connsiteX12" fmla="*/ 112375 w 224777"/>
                  <a:gd name="connsiteY12" fmla="*/ 66385 h 249082"/>
                  <a:gd name="connsiteX13" fmla="*/ 155884 w 224777"/>
                  <a:gd name="connsiteY13" fmla="*/ 111266 h 249082"/>
                  <a:gd name="connsiteX14" fmla="*/ 155884 w 224777"/>
                  <a:gd name="connsiteY14" fmla="*/ 242593 h 249082"/>
                  <a:gd name="connsiteX15" fmla="*/ 162373 w 224777"/>
                  <a:gd name="connsiteY15" fmla="*/ 249083 h 249082"/>
                  <a:gd name="connsiteX16" fmla="*/ 218289 w 224777"/>
                  <a:gd name="connsiteY16" fmla="*/ 249083 h 249082"/>
                  <a:gd name="connsiteX17" fmla="*/ 224778 w 224777"/>
                  <a:gd name="connsiteY17" fmla="*/ 242593 h 249082"/>
                  <a:gd name="connsiteX18" fmla="*/ 224778 w 224777"/>
                  <a:gd name="connsiteY18" fmla="*/ 87596 h 24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777" h="249082">
                    <a:moveTo>
                      <a:pt x="224749" y="87568"/>
                    </a:moveTo>
                    <a:cubicBezTo>
                      <a:pt x="224749" y="40257"/>
                      <a:pt x="185671" y="578"/>
                      <a:pt x="136416" y="6"/>
                    </a:cubicBezTo>
                    <a:cubicBezTo>
                      <a:pt x="104370" y="-365"/>
                      <a:pt x="82730" y="15329"/>
                      <a:pt x="68894" y="36540"/>
                    </a:cubicBezTo>
                    <a:lnTo>
                      <a:pt x="68894" y="11670"/>
                    </a:lnTo>
                    <a:cubicBezTo>
                      <a:pt x="68894" y="8097"/>
                      <a:pt x="65978" y="5181"/>
                      <a:pt x="62405" y="5181"/>
                    </a:cubicBezTo>
                    <a:lnTo>
                      <a:pt x="6489" y="5181"/>
                    </a:lnTo>
                    <a:cubicBezTo>
                      <a:pt x="2916" y="5181"/>
                      <a:pt x="0" y="8097"/>
                      <a:pt x="0" y="11670"/>
                    </a:cubicBezTo>
                    <a:lnTo>
                      <a:pt x="0" y="242565"/>
                    </a:lnTo>
                    <a:cubicBezTo>
                      <a:pt x="0" y="246138"/>
                      <a:pt x="2916" y="249054"/>
                      <a:pt x="6489" y="249054"/>
                    </a:cubicBezTo>
                    <a:lnTo>
                      <a:pt x="62405" y="249054"/>
                    </a:lnTo>
                    <a:cubicBezTo>
                      <a:pt x="65978" y="249054"/>
                      <a:pt x="68894" y="246138"/>
                      <a:pt x="68894" y="242565"/>
                    </a:cubicBezTo>
                    <a:lnTo>
                      <a:pt x="68894" y="108293"/>
                    </a:lnTo>
                    <a:cubicBezTo>
                      <a:pt x="70438" y="82451"/>
                      <a:pt x="86818" y="66385"/>
                      <a:pt x="112375" y="66385"/>
                    </a:cubicBezTo>
                    <a:cubicBezTo>
                      <a:pt x="137931" y="66385"/>
                      <a:pt x="155884" y="84423"/>
                      <a:pt x="155884" y="111266"/>
                    </a:cubicBezTo>
                    <a:lnTo>
                      <a:pt x="155884" y="242593"/>
                    </a:lnTo>
                    <a:cubicBezTo>
                      <a:pt x="155884" y="246167"/>
                      <a:pt x="158800" y="249083"/>
                      <a:pt x="162373" y="249083"/>
                    </a:cubicBezTo>
                    <a:lnTo>
                      <a:pt x="218289" y="249083"/>
                    </a:lnTo>
                    <a:cubicBezTo>
                      <a:pt x="221862" y="249083"/>
                      <a:pt x="224778" y="246167"/>
                      <a:pt x="224778" y="242593"/>
                    </a:cubicBezTo>
                    <a:lnTo>
                      <a:pt x="224778" y="87596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26EB4FA3-492D-8C77-50A3-1311B270AB6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694396"/>
            <a:ext cx="6005789" cy="1103202"/>
          </a:xfrm>
          <a:prstGeom prst="rect">
            <a:avLst/>
          </a:prstGeom>
        </p:spPr>
        <p:txBody>
          <a:bodyPr anchor="b" anchorCtr="0"/>
          <a:lstStyle>
            <a:lvl1pPr algn="l">
              <a:defRPr sz="38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228169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8">
            <a:extLst>
              <a:ext uri="{FF2B5EF4-FFF2-40B4-BE49-F238E27FC236}">
                <a16:creationId xmlns:a16="http://schemas.microsoft.com/office/drawing/2014/main" id="{647F67D7-46A0-059C-4601-CB08A44A7129}"/>
              </a:ext>
            </a:extLst>
          </p:cNvPr>
          <p:cNvSpPr/>
          <p:nvPr userDrawn="1"/>
        </p:nvSpPr>
        <p:spPr>
          <a:xfrm>
            <a:off x="4308840" y="277122"/>
            <a:ext cx="8094557" cy="8094557"/>
          </a:xfrm>
          <a:custGeom>
            <a:avLst/>
            <a:gdLst>
              <a:gd name="connsiteX0" fmla="*/ 3985217 w 4062497"/>
              <a:gd name="connsiteY0" fmla="*/ 1844654 h 4062497"/>
              <a:gd name="connsiteX1" fmla="*/ 2217844 w 4062497"/>
              <a:gd name="connsiteY1" fmla="*/ 77281 h 4062497"/>
              <a:gd name="connsiteX2" fmla="*/ 1844654 w 4062497"/>
              <a:gd name="connsiteY2" fmla="*/ 77281 h 4062497"/>
              <a:gd name="connsiteX3" fmla="*/ 77281 w 4062497"/>
              <a:gd name="connsiteY3" fmla="*/ 1844654 h 4062497"/>
              <a:gd name="connsiteX4" fmla="*/ 77281 w 4062497"/>
              <a:gd name="connsiteY4" fmla="*/ 2217844 h 4062497"/>
              <a:gd name="connsiteX5" fmla="*/ 1844654 w 4062497"/>
              <a:gd name="connsiteY5" fmla="*/ 3985217 h 4062497"/>
              <a:gd name="connsiteX6" fmla="*/ 2217844 w 4062497"/>
              <a:gd name="connsiteY6" fmla="*/ 3985217 h 4062497"/>
              <a:gd name="connsiteX7" fmla="*/ 3985217 w 4062497"/>
              <a:gd name="connsiteY7" fmla="*/ 2217844 h 4062497"/>
              <a:gd name="connsiteX8" fmla="*/ 3985217 w 4062497"/>
              <a:gd name="connsiteY8" fmla="*/ 1844654 h 406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2497" h="4062497">
                <a:moveTo>
                  <a:pt x="3985217" y="1844654"/>
                </a:moveTo>
                <a:lnTo>
                  <a:pt x="2217844" y="77281"/>
                </a:lnTo>
                <a:cubicBezTo>
                  <a:pt x="2114803" y="-25760"/>
                  <a:pt x="1947695" y="-25760"/>
                  <a:pt x="1844654" y="77281"/>
                </a:cubicBezTo>
                <a:lnTo>
                  <a:pt x="77281" y="1844654"/>
                </a:lnTo>
                <a:cubicBezTo>
                  <a:pt x="-25760" y="1947695"/>
                  <a:pt x="-25760" y="2114803"/>
                  <a:pt x="77281" y="2217844"/>
                </a:cubicBezTo>
                <a:lnTo>
                  <a:pt x="1844654" y="3985217"/>
                </a:lnTo>
                <a:cubicBezTo>
                  <a:pt x="1947695" y="4088258"/>
                  <a:pt x="2114803" y="4088258"/>
                  <a:pt x="2217844" y="3985217"/>
                </a:cubicBezTo>
                <a:lnTo>
                  <a:pt x="3985217" y="2217844"/>
                </a:lnTo>
                <a:cubicBezTo>
                  <a:pt x="4088258" y="2114803"/>
                  <a:pt x="4088258" y="1947695"/>
                  <a:pt x="3985217" y="1844654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2D07F0-2ED7-4FDE-247B-F9AEC337E26A}"/>
              </a:ext>
            </a:extLst>
          </p:cNvPr>
          <p:cNvGrpSpPr/>
          <p:nvPr userDrawn="1"/>
        </p:nvGrpSpPr>
        <p:grpSpPr>
          <a:xfrm>
            <a:off x="641615" y="603705"/>
            <a:ext cx="1512805" cy="314241"/>
            <a:chOff x="1028700" y="750209"/>
            <a:chExt cx="1512805" cy="31424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CB261F6-0673-066D-0FE9-50B2B6541D68}"/>
                </a:ext>
              </a:extLst>
            </p:cNvPr>
            <p:cNvSpPr/>
            <p:nvPr/>
          </p:nvSpPr>
          <p:spPr>
            <a:xfrm rot="18900000">
              <a:off x="1051661" y="752123"/>
              <a:ext cx="66495" cy="66495"/>
            </a:xfrm>
            <a:custGeom>
              <a:avLst/>
              <a:gdLst>
                <a:gd name="connsiteX0" fmla="*/ 60624 w 66495"/>
                <a:gd name="connsiteY0" fmla="*/ 0 h 66495"/>
                <a:gd name="connsiteX1" fmla="*/ 66495 w 66495"/>
                <a:gd name="connsiteY1" fmla="*/ 5871 h 66495"/>
                <a:gd name="connsiteX2" fmla="*/ 66495 w 66495"/>
                <a:gd name="connsiteY2" fmla="*/ 60624 h 66495"/>
                <a:gd name="connsiteX3" fmla="*/ 60624 w 66495"/>
                <a:gd name="connsiteY3" fmla="*/ 66495 h 66495"/>
                <a:gd name="connsiteX4" fmla="*/ 5871 w 66495"/>
                <a:gd name="connsiteY4" fmla="*/ 66495 h 66495"/>
                <a:gd name="connsiteX5" fmla="*/ 0 w 66495"/>
                <a:gd name="connsiteY5" fmla="*/ 60624 h 66495"/>
                <a:gd name="connsiteX6" fmla="*/ 0 w 66495"/>
                <a:gd name="connsiteY6" fmla="*/ 5871 h 66495"/>
                <a:gd name="connsiteX7" fmla="*/ 5871 w 66495"/>
                <a:gd name="connsiteY7" fmla="*/ 0 h 66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495" h="66495">
                  <a:moveTo>
                    <a:pt x="60624" y="0"/>
                  </a:moveTo>
                  <a:cubicBezTo>
                    <a:pt x="63866" y="0"/>
                    <a:pt x="66495" y="2629"/>
                    <a:pt x="66495" y="5871"/>
                  </a:cubicBezTo>
                  <a:lnTo>
                    <a:pt x="66495" y="60624"/>
                  </a:lnTo>
                  <a:cubicBezTo>
                    <a:pt x="66495" y="63867"/>
                    <a:pt x="63866" y="66495"/>
                    <a:pt x="60624" y="66495"/>
                  </a:cubicBezTo>
                  <a:lnTo>
                    <a:pt x="5871" y="66495"/>
                  </a:lnTo>
                  <a:cubicBezTo>
                    <a:pt x="2629" y="66495"/>
                    <a:pt x="0" y="63867"/>
                    <a:pt x="0" y="60624"/>
                  </a:cubicBezTo>
                  <a:lnTo>
                    <a:pt x="0" y="5871"/>
                  </a:lnTo>
                  <a:cubicBezTo>
                    <a:pt x="0" y="2629"/>
                    <a:pt x="2629" y="0"/>
                    <a:pt x="5871" y="0"/>
                  </a:cubicBezTo>
                  <a:close/>
                </a:path>
              </a:pathLst>
            </a:custGeom>
            <a:solidFill>
              <a:srgbClr val="00BD4D"/>
            </a:solidFill>
            <a:ln w="257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0D13220-7190-2187-3837-FFF14F8B9A4F}"/>
                </a:ext>
              </a:extLst>
            </p:cNvPr>
            <p:cNvGrpSpPr/>
            <p:nvPr userDrawn="1"/>
          </p:nvGrpSpPr>
          <p:grpSpPr>
            <a:xfrm>
              <a:off x="1028700" y="750209"/>
              <a:ext cx="1512805" cy="314241"/>
              <a:chOff x="1028700" y="750209"/>
              <a:chExt cx="1512805" cy="314241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9AA8953F-3A03-B804-2268-A9DC516DF2B1}"/>
                  </a:ext>
                </a:extLst>
              </p:cNvPr>
              <p:cNvSpPr/>
              <p:nvPr/>
            </p:nvSpPr>
            <p:spPr>
              <a:xfrm>
                <a:off x="2261186" y="839360"/>
                <a:ext cx="225862" cy="220615"/>
              </a:xfrm>
              <a:custGeom>
                <a:avLst/>
                <a:gdLst>
                  <a:gd name="connsiteX0" fmla="*/ 156123 w 225862"/>
                  <a:gd name="connsiteY0" fmla="*/ 110308 h 220615"/>
                  <a:gd name="connsiteX1" fmla="*/ 224920 w 225862"/>
                  <a:gd name="connsiteY1" fmla="*/ 212391 h 220615"/>
                  <a:gd name="connsiteX2" fmla="*/ 220187 w 225862"/>
                  <a:gd name="connsiteY2" fmla="*/ 220616 h 220615"/>
                  <a:gd name="connsiteX3" fmla="*/ 162382 w 225862"/>
                  <a:gd name="connsiteY3" fmla="*/ 220616 h 220615"/>
                  <a:gd name="connsiteX4" fmla="*/ 152709 w 225862"/>
                  <a:gd name="connsiteY4" fmla="*/ 215521 h 220615"/>
                  <a:gd name="connsiteX5" fmla="*/ 112931 w 225862"/>
                  <a:gd name="connsiteY5" fmla="*/ 154664 h 220615"/>
                  <a:gd name="connsiteX6" fmla="*/ 73153 w 225862"/>
                  <a:gd name="connsiteY6" fmla="*/ 215521 h 220615"/>
                  <a:gd name="connsiteX7" fmla="*/ 63480 w 225862"/>
                  <a:gd name="connsiteY7" fmla="*/ 220616 h 220615"/>
                  <a:gd name="connsiteX8" fmla="*/ 5675 w 225862"/>
                  <a:gd name="connsiteY8" fmla="*/ 220616 h 220615"/>
                  <a:gd name="connsiteX9" fmla="*/ 942 w 225862"/>
                  <a:gd name="connsiteY9" fmla="*/ 212391 h 220615"/>
                  <a:gd name="connsiteX10" fmla="*/ 69532 w 225862"/>
                  <a:gd name="connsiteY10" fmla="*/ 110308 h 220615"/>
                  <a:gd name="connsiteX11" fmla="*/ 942 w 225862"/>
                  <a:gd name="connsiteY11" fmla="*/ 8225 h 220615"/>
                  <a:gd name="connsiteX12" fmla="*/ 5675 w 225862"/>
                  <a:gd name="connsiteY12" fmla="*/ 0 h 220615"/>
                  <a:gd name="connsiteX13" fmla="*/ 65937 w 225862"/>
                  <a:gd name="connsiteY13" fmla="*/ 0 h 220615"/>
                  <a:gd name="connsiteX14" fmla="*/ 71472 w 225862"/>
                  <a:gd name="connsiteY14" fmla="*/ 2742 h 220615"/>
                  <a:gd name="connsiteX15" fmla="*/ 112905 w 225862"/>
                  <a:gd name="connsiteY15" fmla="*/ 65849 h 220615"/>
                  <a:gd name="connsiteX16" fmla="*/ 151804 w 225862"/>
                  <a:gd name="connsiteY16" fmla="*/ 2767 h 220615"/>
                  <a:gd name="connsiteX17" fmla="*/ 157339 w 225862"/>
                  <a:gd name="connsiteY17" fmla="*/ 0 h 220615"/>
                  <a:gd name="connsiteX18" fmla="*/ 218196 w 225862"/>
                  <a:gd name="connsiteY18" fmla="*/ 0 h 220615"/>
                  <a:gd name="connsiteX19" fmla="*/ 222929 w 225862"/>
                  <a:gd name="connsiteY19" fmla="*/ 8199 h 220615"/>
                  <a:gd name="connsiteX20" fmla="*/ 156072 w 225862"/>
                  <a:gd name="connsiteY20" fmla="*/ 110308 h 2206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25862" h="220615">
                    <a:moveTo>
                      <a:pt x="156123" y="110308"/>
                    </a:moveTo>
                    <a:lnTo>
                      <a:pt x="224920" y="212391"/>
                    </a:lnTo>
                    <a:cubicBezTo>
                      <a:pt x="227403" y="215909"/>
                      <a:pt x="224687" y="220616"/>
                      <a:pt x="220187" y="220616"/>
                    </a:cubicBezTo>
                    <a:lnTo>
                      <a:pt x="162382" y="220616"/>
                    </a:lnTo>
                    <a:cubicBezTo>
                      <a:pt x="158529" y="220616"/>
                      <a:pt x="154908" y="218702"/>
                      <a:pt x="152709" y="215521"/>
                    </a:cubicBezTo>
                    <a:lnTo>
                      <a:pt x="112931" y="154664"/>
                    </a:lnTo>
                    <a:lnTo>
                      <a:pt x="73153" y="215521"/>
                    </a:lnTo>
                    <a:cubicBezTo>
                      <a:pt x="70955" y="218702"/>
                      <a:pt x="67360" y="220616"/>
                      <a:pt x="63480" y="220616"/>
                    </a:cubicBezTo>
                    <a:lnTo>
                      <a:pt x="5675" y="220616"/>
                    </a:lnTo>
                    <a:cubicBezTo>
                      <a:pt x="1175" y="220616"/>
                      <a:pt x="-1540" y="215935"/>
                      <a:pt x="942" y="212391"/>
                    </a:cubicBezTo>
                    <a:lnTo>
                      <a:pt x="69532" y="110308"/>
                    </a:lnTo>
                    <a:lnTo>
                      <a:pt x="942" y="8225"/>
                    </a:lnTo>
                    <a:cubicBezTo>
                      <a:pt x="-1540" y="4707"/>
                      <a:pt x="1175" y="0"/>
                      <a:pt x="5675" y="0"/>
                    </a:cubicBezTo>
                    <a:lnTo>
                      <a:pt x="65937" y="0"/>
                    </a:lnTo>
                    <a:cubicBezTo>
                      <a:pt x="68187" y="0"/>
                      <a:pt x="70282" y="1035"/>
                      <a:pt x="71472" y="2742"/>
                    </a:cubicBezTo>
                    <a:lnTo>
                      <a:pt x="112905" y="65849"/>
                    </a:lnTo>
                    <a:lnTo>
                      <a:pt x="151804" y="2767"/>
                    </a:lnTo>
                    <a:cubicBezTo>
                      <a:pt x="152968" y="1060"/>
                      <a:pt x="155089" y="0"/>
                      <a:pt x="157339" y="0"/>
                    </a:cubicBezTo>
                    <a:lnTo>
                      <a:pt x="218196" y="0"/>
                    </a:lnTo>
                    <a:cubicBezTo>
                      <a:pt x="222696" y="0"/>
                      <a:pt x="225386" y="4681"/>
                      <a:pt x="222929" y="8199"/>
                    </a:cubicBezTo>
                    <a:lnTo>
                      <a:pt x="156072" y="110308"/>
                    </a:ln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EEC40B8-F0A5-B88F-BC49-85F37A260F6E}"/>
                  </a:ext>
                </a:extLst>
              </p:cNvPr>
              <p:cNvSpPr/>
              <p:nvPr/>
            </p:nvSpPr>
            <p:spPr>
              <a:xfrm>
                <a:off x="1335389" y="750209"/>
                <a:ext cx="149128" cy="309819"/>
              </a:xfrm>
              <a:custGeom>
                <a:avLst/>
                <a:gdLst>
                  <a:gd name="connsiteX0" fmla="*/ 143258 w 149128"/>
                  <a:gd name="connsiteY0" fmla="*/ 26 h 309819"/>
                  <a:gd name="connsiteX1" fmla="*/ 95307 w 149128"/>
                  <a:gd name="connsiteY1" fmla="*/ 26 h 309819"/>
                  <a:gd name="connsiteX2" fmla="*/ 82867 w 149128"/>
                  <a:gd name="connsiteY2" fmla="*/ 5173 h 309819"/>
                  <a:gd name="connsiteX3" fmla="*/ 37812 w 149128"/>
                  <a:gd name="connsiteY3" fmla="*/ 50227 h 309819"/>
                  <a:gd name="connsiteX4" fmla="*/ 32666 w 149128"/>
                  <a:gd name="connsiteY4" fmla="*/ 62667 h 309819"/>
                  <a:gd name="connsiteX5" fmla="*/ 32666 w 149128"/>
                  <a:gd name="connsiteY5" fmla="*/ 98126 h 309819"/>
                  <a:gd name="connsiteX6" fmla="*/ 5768 w 149128"/>
                  <a:gd name="connsiteY6" fmla="*/ 98126 h 309819"/>
                  <a:gd name="connsiteX7" fmla="*/ 0 w 149128"/>
                  <a:gd name="connsiteY7" fmla="*/ 103894 h 309819"/>
                  <a:gd name="connsiteX8" fmla="*/ 0 w 149128"/>
                  <a:gd name="connsiteY8" fmla="*/ 143698 h 309819"/>
                  <a:gd name="connsiteX9" fmla="*/ 5768 w 149128"/>
                  <a:gd name="connsiteY9" fmla="*/ 149465 h 309819"/>
                  <a:gd name="connsiteX10" fmla="*/ 32666 w 149128"/>
                  <a:gd name="connsiteY10" fmla="*/ 149465 h 309819"/>
                  <a:gd name="connsiteX11" fmla="*/ 32666 w 149128"/>
                  <a:gd name="connsiteY11" fmla="*/ 303948 h 309819"/>
                  <a:gd name="connsiteX12" fmla="*/ 38537 w 149128"/>
                  <a:gd name="connsiteY12" fmla="*/ 309819 h 309819"/>
                  <a:gd name="connsiteX13" fmla="*/ 89125 w 149128"/>
                  <a:gd name="connsiteY13" fmla="*/ 309819 h 309819"/>
                  <a:gd name="connsiteX14" fmla="*/ 94997 w 149128"/>
                  <a:gd name="connsiteY14" fmla="*/ 303948 h 309819"/>
                  <a:gd name="connsiteX15" fmla="*/ 94997 w 149128"/>
                  <a:gd name="connsiteY15" fmla="*/ 149439 h 309819"/>
                  <a:gd name="connsiteX16" fmla="*/ 135162 w 149128"/>
                  <a:gd name="connsiteY16" fmla="*/ 149439 h 309819"/>
                  <a:gd name="connsiteX17" fmla="*/ 140930 w 149128"/>
                  <a:gd name="connsiteY17" fmla="*/ 143672 h 309819"/>
                  <a:gd name="connsiteX18" fmla="*/ 140930 w 149128"/>
                  <a:gd name="connsiteY18" fmla="*/ 103868 h 309819"/>
                  <a:gd name="connsiteX19" fmla="*/ 135162 w 149128"/>
                  <a:gd name="connsiteY19" fmla="*/ 98100 h 309819"/>
                  <a:gd name="connsiteX20" fmla="*/ 94997 w 149128"/>
                  <a:gd name="connsiteY20" fmla="*/ 98100 h 309819"/>
                  <a:gd name="connsiteX21" fmla="*/ 94997 w 149128"/>
                  <a:gd name="connsiteY21" fmla="*/ 72961 h 309819"/>
                  <a:gd name="connsiteX22" fmla="*/ 112584 w 149128"/>
                  <a:gd name="connsiteY22" fmla="*/ 55374 h 309819"/>
                  <a:gd name="connsiteX23" fmla="*/ 143258 w 149128"/>
                  <a:gd name="connsiteY23" fmla="*/ 55374 h 309819"/>
                  <a:gd name="connsiteX24" fmla="*/ 149129 w 149128"/>
                  <a:gd name="connsiteY24" fmla="*/ 49503 h 309819"/>
                  <a:gd name="connsiteX25" fmla="*/ 149129 w 149128"/>
                  <a:gd name="connsiteY25" fmla="*/ 5871 h 309819"/>
                  <a:gd name="connsiteX26" fmla="*/ 143258 w 149128"/>
                  <a:gd name="connsiteY26" fmla="*/ 0 h 309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49128" h="309819">
                    <a:moveTo>
                      <a:pt x="143258" y="26"/>
                    </a:moveTo>
                    <a:lnTo>
                      <a:pt x="95307" y="26"/>
                    </a:lnTo>
                    <a:cubicBezTo>
                      <a:pt x="90651" y="26"/>
                      <a:pt x="86177" y="1888"/>
                      <a:pt x="82867" y="5173"/>
                    </a:cubicBezTo>
                    <a:lnTo>
                      <a:pt x="37812" y="50227"/>
                    </a:lnTo>
                    <a:cubicBezTo>
                      <a:pt x="34502" y="53537"/>
                      <a:pt x="32666" y="58012"/>
                      <a:pt x="32666" y="62667"/>
                    </a:cubicBezTo>
                    <a:lnTo>
                      <a:pt x="32666" y="98126"/>
                    </a:lnTo>
                    <a:lnTo>
                      <a:pt x="5768" y="98126"/>
                    </a:lnTo>
                    <a:cubicBezTo>
                      <a:pt x="2586" y="98126"/>
                      <a:pt x="0" y="100713"/>
                      <a:pt x="0" y="103894"/>
                    </a:cubicBezTo>
                    <a:lnTo>
                      <a:pt x="0" y="143698"/>
                    </a:lnTo>
                    <a:cubicBezTo>
                      <a:pt x="0" y="146879"/>
                      <a:pt x="2586" y="149465"/>
                      <a:pt x="5768" y="149465"/>
                    </a:cubicBezTo>
                    <a:lnTo>
                      <a:pt x="32666" y="149465"/>
                    </a:lnTo>
                    <a:lnTo>
                      <a:pt x="32666" y="303948"/>
                    </a:lnTo>
                    <a:cubicBezTo>
                      <a:pt x="32666" y="307181"/>
                      <a:pt x="35304" y="309819"/>
                      <a:pt x="38537" y="309819"/>
                    </a:cubicBezTo>
                    <a:lnTo>
                      <a:pt x="89125" y="309819"/>
                    </a:lnTo>
                    <a:cubicBezTo>
                      <a:pt x="92358" y="309819"/>
                      <a:pt x="94997" y="307181"/>
                      <a:pt x="94997" y="303948"/>
                    </a:cubicBezTo>
                    <a:lnTo>
                      <a:pt x="94997" y="149439"/>
                    </a:lnTo>
                    <a:lnTo>
                      <a:pt x="135162" y="149439"/>
                    </a:lnTo>
                    <a:cubicBezTo>
                      <a:pt x="138344" y="149439"/>
                      <a:pt x="140930" y="146853"/>
                      <a:pt x="140930" y="143672"/>
                    </a:cubicBezTo>
                    <a:lnTo>
                      <a:pt x="140930" y="103868"/>
                    </a:lnTo>
                    <a:cubicBezTo>
                      <a:pt x="140930" y="100687"/>
                      <a:pt x="138344" y="98100"/>
                      <a:pt x="135162" y="98100"/>
                    </a:cubicBezTo>
                    <a:lnTo>
                      <a:pt x="94997" y="98100"/>
                    </a:lnTo>
                    <a:lnTo>
                      <a:pt x="94997" y="72961"/>
                    </a:lnTo>
                    <a:cubicBezTo>
                      <a:pt x="94997" y="63236"/>
                      <a:pt x="102885" y="55374"/>
                      <a:pt x="112584" y="55374"/>
                    </a:cubicBezTo>
                    <a:lnTo>
                      <a:pt x="143258" y="55374"/>
                    </a:lnTo>
                    <a:cubicBezTo>
                      <a:pt x="146491" y="55374"/>
                      <a:pt x="149129" y="52736"/>
                      <a:pt x="149129" y="49503"/>
                    </a:cubicBezTo>
                    <a:lnTo>
                      <a:pt x="149129" y="5871"/>
                    </a:lnTo>
                    <a:cubicBezTo>
                      <a:pt x="149129" y="2638"/>
                      <a:pt x="146491" y="0"/>
                      <a:pt x="14325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72F9FB43-65BC-8012-853C-3FCA767B8255}"/>
                  </a:ext>
                </a:extLst>
              </p:cNvPr>
              <p:cNvSpPr/>
              <p:nvPr/>
            </p:nvSpPr>
            <p:spPr>
              <a:xfrm>
                <a:off x="2492960" y="1014870"/>
                <a:ext cx="48545" cy="48545"/>
              </a:xfrm>
              <a:custGeom>
                <a:avLst/>
                <a:gdLst>
                  <a:gd name="connsiteX0" fmla="*/ 48546 w 48545"/>
                  <a:gd name="connsiteY0" fmla="*/ 24234 h 48545"/>
                  <a:gd name="connsiteX1" fmla="*/ 24182 w 48545"/>
                  <a:gd name="connsiteY1" fmla="*/ 48546 h 48545"/>
                  <a:gd name="connsiteX2" fmla="*/ 0 w 48545"/>
                  <a:gd name="connsiteY2" fmla="*/ 24234 h 48545"/>
                  <a:gd name="connsiteX3" fmla="*/ 24260 w 48545"/>
                  <a:gd name="connsiteY3" fmla="*/ 0 h 48545"/>
                  <a:gd name="connsiteX4" fmla="*/ 48520 w 48545"/>
                  <a:gd name="connsiteY4" fmla="*/ 24234 h 48545"/>
                  <a:gd name="connsiteX5" fmla="*/ 44821 w 48545"/>
                  <a:gd name="connsiteY5" fmla="*/ 24338 h 48545"/>
                  <a:gd name="connsiteX6" fmla="*/ 24286 w 48545"/>
                  <a:gd name="connsiteY6" fmla="*/ 3466 h 48545"/>
                  <a:gd name="connsiteX7" fmla="*/ 3750 w 48545"/>
                  <a:gd name="connsiteY7" fmla="*/ 24312 h 48545"/>
                  <a:gd name="connsiteX8" fmla="*/ 24182 w 48545"/>
                  <a:gd name="connsiteY8" fmla="*/ 45132 h 48545"/>
                  <a:gd name="connsiteX9" fmla="*/ 44821 w 48545"/>
                  <a:gd name="connsiteY9" fmla="*/ 24338 h 48545"/>
                  <a:gd name="connsiteX10" fmla="*/ 29484 w 48545"/>
                  <a:gd name="connsiteY10" fmla="*/ 28165 h 48545"/>
                  <a:gd name="connsiteX11" fmla="*/ 35588 w 48545"/>
                  <a:gd name="connsiteY11" fmla="*/ 37657 h 48545"/>
                  <a:gd name="connsiteX12" fmla="*/ 31553 w 48545"/>
                  <a:gd name="connsiteY12" fmla="*/ 37657 h 48545"/>
                  <a:gd name="connsiteX13" fmla="*/ 24777 w 48545"/>
                  <a:gd name="connsiteY13" fmla="*/ 26898 h 48545"/>
                  <a:gd name="connsiteX14" fmla="*/ 18596 w 48545"/>
                  <a:gd name="connsiteY14" fmla="*/ 26898 h 48545"/>
                  <a:gd name="connsiteX15" fmla="*/ 18596 w 48545"/>
                  <a:gd name="connsiteY15" fmla="*/ 37657 h 48545"/>
                  <a:gd name="connsiteX16" fmla="*/ 15208 w 48545"/>
                  <a:gd name="connsiteY16" fmla="*/ 37657 h 48545"/>
                  <a:gd name="connsiteX17" fmla="*/ 15208 w 48545"/>
                  <a:gd name="connsiteY17" fmla="*/ 10449 h 48545"/>
                  <a:gd name="connsiteX18" fmla="*/ 25760 w 48545"/>
                  <a:gd name="connsiteY18" fmla="*/ 10449 h 48545"/>
                  <a:gd name="connsiteX19" fmla="*/ 34347 w 48545"/>
                  <a:gd name="connsiteY19" fmla="*/ 18467 h 48545"/>
                  <a:gd name="connsiteX20" fmla="*/ 28165 w 48545"/>
                  <a:gd name="connsiteY20" fmla="*/ 26329 h 48545"/>
                  <a:gd name="connsiteX21" fmla="*/ 29484 w 48545"/>
                  <a:gd name="connsiteY21" fmla="*/ 28191 h 48545"/>
                  <a:gd name="connsiteX22" fmla="*/ 24622 w 48545"/>
                  <a:gd name="connsiteY22" fmla="*/ 23691 h 48545"/>
                  <a:gd name="connsiteX23" fmla="*/ 30803 w 48545"/>
                  <a:gd name="connsiteY23" fmla="*/ 18673 h 48545"/>
                  <a:gd name="connsiteX24" fmla="*/ 25838 w 48545"/>
                  <a:gd name="connsiteY24" fmla="*/ 13604 h 48545"/>
                  <a:gd name="connsiteX25" fmla="*/ 18570 w 48545"/>
                  <a:gd name="connsiteY25" fmla="*/ 13604 h 48545"/>
                  <a:gd name="connsiteX26" fmla="*/ 18570 w 48545"/>
                  <a:gd name="connsiteY26" fmla="*/ 23665 h 48545"/>
                  <a:gd name="connsiteX27" fmla="*/ 24622 w 48545"/>
                  <a:gd name="connsiteY27" fmla="*/ 23665 h 48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8545" h="48545">
                    <a:moveTo>
                      <a:pt x="48546" y="24234"/>
                    </a:moveTo>
                    <a:cubicBezTo>
                      <a:pt x="48546" y="37735"/>
                      <a:pt x="37735" y="48546"/>
                      <a:pt x="24182" y="48546"/>
                    </a:cubicBezTo>
                    <a:cubicBezTo>
                      <a:pt x="10630" y="48546"/>
                      <a:pt x="0" y="37631"/>
                      <a:pt x="0" y="24234"/>
                    </a:cubicBezTo>
                    <a:cubicBezTo>
                      <a:pt x="0" y="10837"/>
                      <a:pt x="10811" y="0"/>
                      <a:pt x="24260" y="0"/>
                    </a:cubicBezTo>
                    <a:cubicBezTo>
                      <a:pt x="37709" y="0"/>
                      <a:pt x="48520" y="10759"/>
                      <a:pt x="48520" y="24234"/>
                    </a:cubicBezTo>
                    <a:close/>
                    <a:moveTo>
                      <a:pt x="44821" y="24338"/>
                    </a:moveTo>
                    <a:cubicBezTo>
                      <a:pt x="44821" y="12699"/>
                      <a:pt x="35640" y="3466"/>
                      <a:pt x="24286" y="3466"/>
                    </a:cubicBezTo>
                    <a:cubicBezTo>
                      <a:pt x="12932" y="3466"/>
                      <a:pt x="3750" y="12596"/>
                      <a:pt x="3750" y="24312"/>
                    </a:cubicBezTo>
                    <a:cubicBezTo>
                      <a:pt x="3750" y="36028"/>
                      <a:pt x="13035" y="45132"/>
                      <a:pt x="24182" y="45132"/>
                    </a:cubicBezTo>
                    <a:cubicBezTo>
                      <a:pt x="35329" y="45132"/>
                      <a:pt x="44821" y="35950"/>
                      <a:pt x="44821" y="24338"/>
                    </a:cubicBezTo>
                    <a:close/>
                    <a:moveTo>
                      <a:pt x="29484" y="28165"/>
                    </a:moveTo>
                    <a:lnTo>
                      <a:pt x="35588" y="37657"/>
                    </a:lnTo>
                    <a:lnTo>
                      <a:pt x="31553" y="37657"/>
                    </a:lnTo>
                    <a:lnTo>
                      <a:pt x="24777" y="26898"/>
                    </a:lnTo>
                    <a:lnTo>
                      <a:pt x="18596" y="26898"/>
                    </a:lnTo>
                    <a:lnTo>
                      <a:pt x="18596" y="37657"/>
                    </a:lnTo>
                    <a:lnTo>
                      <a:pt x="15208" y="37657"/>
                    </a:lnTo>
                    <a:lnTo>
                      <a:pt x="15208" y="10449"/>
                    </a:lnTo>
                    <a:lnTo>
                      <a:pt x="25760" y="10449"/>
                    </a:lnTo>
                    <a:cubicBezTo>
                      <a:pt x="30958" y="10449"/>
                      <a:pt x="34347" y="13242"/>
                      <a:pt x="34347" y="18467"/>
                    </a:cubicBezTo>
                    <a:cubicBezTo>
                      <a:pt x="34347" y="22682"/>
                      <a:pt x="31786" y="25295"/>
                      <a:pt x="28165" y="26329"/>
                    </a:cubicBezTo>
                    <a:cubicBezTo>
                      <a:pt x="28657" y="26872"/>
                      <a:pt x="29148" y="27545"/>
                      <a:pt x="29484" y="28191"/>
                    </a:cubicBezTo>
                    <a:close/>
                    <a:moveTo>
                      <a:pt x="24622" y="23691"/>
                    </a:moveTo>
                    <a:cubicBezTo>
                      <a:pt x="28450" y="23691"/>
                      <a:pt x="30803" y="21881"/>
                      <a:pt x="30803" y="18673"/>
                    </a:cubicBezTo>
                    <a:cubicBezTo>
                      <a:pt x="30803" y="15466"/>
                      <a:pt x="29174" y="13604"/>
                      <a:pt x="25838" y="13604"/>
                    </a:cubicBezTo>
                    <a:lnTo>
                      <a:pt x="18570" y="13604"/>
                    </a:lnTo>
                    <a:lnTo>
                      <a:pt x="18570" y="23665"/>
                    </a:lnTo>
                    <a:lnTo>
                      <a:pt x="24622" y="23665"/>
                    </a:ln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45F6095-A9BE-720E-49C9-5BAADBE2EC26}"/>
                  </a:ext>
                </a:extLst>
              </p:cNvPr>
              <p:cNvSpPr/>
              <p:nvPr/>
            </p:nvSpPr>
            <p:spPr>
              <a:xfrm>
                <a:off x="1971113" y="750235"/>
                <a:ext cx="62305" cy="309741"/>
              </a:xfrm>
              <a:custGeom>
                <a:avLst/>
                <a:gdLst>
                  <a:gd name="connsiteX0" fmla="*/ 56434 w 62305"/>
                  <a:gd name="connsiteY0" fmla="*/ 0 h 309741"/>
                  <a:gd name="connsiteX1" fmla="*/ 62305 w 62305"/>
                  <a:gd name="connsiteY1" fmla="*/ 5871 h 309741"/>
                  <a:gd name="connsiteX2" fmla="*/ 62305 w 62305"/>
                  <a:gd name="connsiteY2" fmla="*/ 303871 h 309741"/>
                  <a:gd name="connsiteX3" fmla="*/ 56434 w 62305"/>
                  <a:gd name="connsiteY3" fmla="*/ 309742 h 309741"/>
                  <a:gd name="connsiteX4" fmla="*/ 5871 w 62305"/>
                  <a:gd name="connsiteY4" fmla="*/ 309742 h 309741"/>
                  <a:gd name="connsiteX5" fmla="*/ 0 w 62305"/>
                  <a:gd name="connsiteY5" fmla="*/ 303871 h 309741"/>
                  <a:gd name="connsiteX6" fmla="*/ 0 w 62305"/>
                  <a:gd name="connsiteY6" fmla="*/ 5871 h 309741"/>
                  <a:gd name="connsiteX7" fmla="*/ 5871 w 62305"/>
                  <a:gd name="connsiteY7" fmla="*/ 0 h 309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2305" h="309741">
                    <a:moveTo>
                      <a:pt x="56434" y="0"/>
                    </a:moveTo>
                    <a:cubicBezTo>
                      <a:pt x="59677" y="0"/>
                      <a:pt x="62305" y="2629"/>
                      <a:pt x="62305" y="5871"/>
                    </a:cubicBezTo>
                    <a:lnTo>
                      <a:pt x="62305" y="303871"/>
                    </a:lnTo>
                    <a:cubicBezTo>
                      <a:pt x="62305" y="307113"/>
                      <a:pt x="59677" y="309742"/>
                      <a:pt x="56434" y="309742"/>
                    </a:cubicBezTo>
                    <a:lnTo>
                      <a:pt x="5871" y="309742"/>
                    </a:lnTo>
                    <a:cubicBezTo>
                      <a:pt x="2629" y="309742"/>
                      <a:pt x="0" y="307113"/>
                      <a:pt x="0" y="303871"/>
                    </a:cubicBezTo>
                    <a:lnTo>
                      <a:pt x="0" y="5871"/>
                    </a:lnTo>
                    <a:cubicBezTo>
                      <a:pt x="0" y="2629"/>
                      <a:pt x="2629" y="0"/>
                      <a:pt x="58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2DA2D81-F17A-A9C8-7933-71E263BD2EED}"/>
                  </a:ext>
                </a:extLst>
              </p:cNvPr>
              <p:cNvSpPr/>
              <p:nvPr/>
            </p:nvSpPr>
            <p:spPr>
              <a:xfrm>
                <a:off x="1720496" y="750209"/>
                <a:ext cx="233909" cy="314215"/>
              </a:xfrm>
              <a:custGeom>
                <a:avLst/>
                <a:gdLst>
                  <a:gd name="connsiteX0" fmla="*/ 130042 w 233909"/>
                  <a:gd name="connsiteY0" fmla="*/ 84496 h 314215"/>
                  <a:gd name="connsiteX1" fmla="*/ 62331 w 233909"/>
                  <a:gd name="connsiteY1" fmla="*/ 117395 h 314215"/>
                  <a:gd name="connsiteX2" fmla="*/ 62331 w 233909"/>
                  <a:gd name="connsiteY2" fmla="*/ 5871 h 314215"/>
                  <a:gd name="connsiteX3" fmla="*/ 56460 w 233909"/>
                  <a:gd name="connsiteY3" fmla="*/ 0 h 314215"/>
                  <a:gd name="connsiteX4" fmla="*/ 5871 w 233909"/>
                  <a:gd name="connsiteY4" fmla="*/ 0 h 314215"/>
                  <a:gd name="connsiteX5" fmla="*/ 0 w 233909"/>
                  <a:gd name="connsiteY5" fmla="*/ 5871 h 314215"/>
                  <a:gd name="connsiteX6" fmla="*/ 0 w 233909"/>
                  <a:gd name="connsiteY6" fmla="*/ 303896 h 314215"/>
                  <a:gd name="connsiteX7" fmla="*/ 5871 w 233909"/>
                  <a:gd name="connsiteY7" fmla="*/ 309767 h 314215"/>
                  <a:gd name="connsiteX8" fmla="*/ 56460 w 233909"/>
                  <a:gd name="connsiteY8" fmla="*/ 309767 h 314215"/>
                  <a:gd name="connsiteX9" fmla="*/ 62331 w 233909"/>
                  <a:gd name="connsiteY9" fmla="*/ 303896 h 314215"/>
                  <a:gd name="connsiteX10" fmla="*/ 62331 w 233909"/>
                  <a:gd name="connsiteY10" fmla="*/ 281938 h 314215"/>
                  <a:gd name="connsiteX11" fmla="*/ 130507 w 233909"/>
                  <a:gd name="connsiteY11" fmla="*/ 314216 h 314215"/>
                  <a:gd name="connsiteX12" fmla="*/ 233909 w 233909"/>
                  <a:gd name="connsiteY12" fmla="*/ 199666 h 314215"/>
                  <a:gd name="connsiteX13" fmla="*/ 130067 w 233909"/>
                  <a:gd name="connsiteY13" fmla="*/ 84496 h 314215"/>
                  <a:gd name="connsiteX14" fmla="*/ 117653 w 233909"/>
                  <a:gd name="connsiteY14" fmla="*/ 255713 h 314215"/>
                  <a:gd name="connsiteX15" fmla="*/ 62331 w 233909"/>
                  <a:gd name="connsiteY15" fmla="*/ 199692 h 314215"/>
                  <a:gd name="connsiteX16" fmla="*/ 117653 w 233909"/>
                  <a:gd name="connsiteY16" fmla="*/ 144112 h 314215"/>
                  <a:gd name="connsiteX17" fmla="*/ 172095 w 233909"/>
                  <a:gd name="connsiteY17" fmla="*/ 199692 h 314215"/>
                  <a:gd name="connsiteX18" fmla="*/ 117653 w 233909"/>
                  <a:gd name="connsiteY18" fmla="*/ 255713 h 3142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3909" h="314215">
                    <a:moveTo>
                      <a:pt x="130042" y="84496"/>
                    </a:moveTo>
                    <a:cubicBezTo>
                      <a:pt x="101281" y="84496"/>
                      <a:pt x="77358" y="96962"/>
                      <a:pt x="62331" y="117395"/>
                    </a:cubicBezTo>
                    <a:lnTo>
                      <a:pt x="62331" y="5871"/>
                    </a:lnTo>
                    <a:cubicBezTo>
                      <a:pt x="62331" y="2638"/>
                      <a:pt x="59693" y="0"/>
                      <a:pt x="56460" y="0"/>
                    </a:cubicBezTo>
                    <a:lnTo>
                      <a:pt x="5871" y="0"/>
                    </a:lnTo>
                    <a:cubicBezTo>
                      <a:pt x="2638" y="0"/>
                      <a:pt x="0" y="2638"/>
                      <a:pt x="0" y="5871"/>
                    </a:cubicBezTo>
                    <a:lnTo>
                      <a:pt x="0" y="303896"/>
                    </a:lnTo>
                    <a:cubicBezTo>
                      <a:pt x="0" y="307129"/>
                      <a:pt x="2638" y="309767"/>
                      <a:pt x="5871" y="309767"/>
                    </a:cubicBezTo>
                    <a:lnTo>
                      <a:pt x="56460" y="309767"/>
                    </a:lnTo>
                    <a:cubicBezTo>
                      <a:pt x="59693" y="309767"/>
                      <a:pt x="62331" y="307129"/>
                      <a:pt x="62331" y="303896"/>
                    </a:cubicBezTo>
                    <a:lnTo>
                      <a:pt x="62331" y="281938"/>
                    </a:lnTo>
                    <a:cubicBezTo>
                      <a:pt x="77383" y="302396"/>
                      <a:pt x="101281" y="314216"/>
                      <a:pt x="130507" y="314216"/>
                    </a:cubicBezTo>
                    <a:cubicBezTo>
                      <a:pt x="192036" y="314216"/>
                      <a:pt x="233909" y="264584"/>
                      <a:pt x="233909" y="199666"/>
                    </a:cubicBezTo>
                    <a:cubicBezTo>
                      <a:pt x="233909" y="134749"/>
                      <a:pt x="192036" y="84496"/>
                      <a:pt x="130067" y="84496"/>
                    </a:cubicBezTo>
                    <a:close/>
                    <a:moveTo>
                      <a:pt x="117653" y="255713"/>
                    </a:moveTo>
                    <a:cubicBezTo>
                      <a:pt x="85789" y="255713"/>
                      <a:pt x="62331" y="229927"/>
                      <a:pt x="62331" y="199692"/>
                    </a:cubicBezTo>
                    <a:cubicBezTo>
                      <a:pt x="62331" y="169458"/>
                      <a:pt x="85789" y="144112"/>
                      <a:pt x="117653" y="144112"/>
                    </a:cubicBezTo>
                    <a:cubicBezTo>
                      <a:pt x="149517" y="144112"/>
                      <a:pt x="172095" y="169458"/>
                      <a:pt x="172095" y="199692"/>
                    </a:cubicBezTo>
                    <a:cubicBezTo>
                      <a:pt x="172095" y="229927"/>
                      <a:pt x="149077" y="255713"/>
                      <a:pt x="117653" y="255713"/>
                    </a:cubicBez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68C6CEE-57DF-EF8A-BC84-3359F77FE08B}"/>
                  </a:ext>
                </a:extLst>
              </p:cNvPr>
              <p:cNvSpPr/>
              <p:nvPr/>
            </p:nvSpPr>
            <p:spPr>
              <a:xfrm>
                <a:off x="1476319" y="834705"/>
                <a:ext cx="227805" cy="229745"/>
              </a:xfrm>
              <a:custGeom>
                <a:avLst/>
                <a:gdLst>
                  <a:gd name="connsiteX0" fmla="*/ 113903 w 227805"/>
                  <a:gd name="connsiteY0" fmla="*/ 0 h 229745"/>
                  <a:gd name="connsiteX1" fmla="*/ 0 w 227805"/>
                  <a:gd name="connsiteY1" fmla="*/ 114653 h 229745"/>
                  <a:gd name="connsiteX2" fmla="*/ 113903 w 227805"/>
                  <a:gd name="connsiteY2" fmla="*/ 229746 h 229745"/>
                  <a:gd name="connsiteX3" fmla="*/ 227805 w 227805"/>
                  <a:gd name="connsiteY3" fmla="*/ 114653 h 229745"/>
                  <a:gd name="connsiteX4" fmla="*/ 113903 w 227805"/>
                  <a:gd name="connsiteY4" fmla="*/ 0 h 229745"/>
                  <a:gd name="connsiteX5" fmla="*/ 114135 w 227805"/>
                  <a:gd name="connsiteY5" fmla="*/ 170596 h 229745"/>
                  <a:gd name="connsiteX6" fmla="*/ 59150 w 227805"/>
                  <a:gd name="connsiteY6" fmla="*/ 114653 h 229745"/>
                  <a:gd name="connsiteX7" fmla="*/ 114135 w 227805"/>
                  <a:gd name="connsiteY7" fmla="*/ 59150 h 229745"/>
                  <a:gd name="connsiteX8" fmla="*/ 168682 w 227805"/>
                  <a:gd name="connsiteY8" fmla="*/ 114653 h 229745"/>
                  <a:gd name="connsiteX9" fmla="*/ 114135 w 227805"/>
                  <a:gd name="connsiteY9" fmla="*/ 170596 h 229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805" h="229745">
                    <a:moveTo>
                      <a:pt x="113903" y="0"/>
                    </a:moveTo>
                    <a:cubicBezTo>
                      <a:pt x="49710" y="0"/>
                      <a:pt x="0" y="50020"/>
                      <a:pt x="0" y="114653"/>
                    </a:cubicBezTo>
                    <a:cubicBezTo>
                      <a:pt x="0" y="179286"/>
                      <a:pt x="49684" y="229746"/>
                      <a:pt x="113903" y="229746"/>
                    </a:cubicBezTo>
                    <a:cubicBezTo>
                      <a:pt x="178122" y="229746"/>
                      <a:pt x="227805" y="179286"/>
                      <a:pt x="227805" y="114653"/>
                    </a:cubicBezTo>
                    <a:cubicBezTo>
                      <a:pt x="227805" y="50020"/>
                      <a:pt x="178122" y="0"/>
                      <a:pt x="113903" y="0"/>
                    </a:cubicBezTo>
                    <a:close/>
                    <a:moveTo>
                      <a:pt x="114135" y="170596"/>
                    </a:moveTo>
                    <a:cubicBezTo>
                      <a:pt x="82789" y="170596"/>
                      <a:pt x="59150" y="145043"/>
                      <a:pt x="59150" y="114653"/>
                    </a:cubicBezTo>
                    <a:cubicBezTo>
                      <a:pt x="59150" y="84263"/>
                      <a:pt x="82789" y="59150"/>
                      <a:pt x="114135" y="59150"/>
                    </a:cubicBezTo>
                    <a:cubicBezTo>
                      <a:pt x="145482" y="59150"/>
                      <a:pt x="168682" y="84263"/>
                      <a:pt x="168682" y="114653"/>
                    </a:cubicBezTo>
                    <a:cubicBezTo>
                      <a:pt x="168682" y="145043"/>
                      <a:pt x="145948" y="170596"/>
                      <a:pt x="114135" y="170596"/>
                    </a:cubicBez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F8A35055-4568-4D6F-4073-999FD26F557D}"/>
                  </a:ext>
                </a:extLst>
              </p:cNvPr>
              <p:cNvSpPr/>
              <p:nvPr/>
            </p:nvSpPr>
            <p:spPr>
              <a:xfrm>
                <a:off x="2049789" y="834705"/>
                <a:ext cx="227805" cy="229745"/>
              </a:xfrm>
              <a:custGeom>
                <a:avLst/>
                <a:gdLst>
                  <a:gd name="connsiteX0" fmla="*/ 113903 w 227805"/>
                  <a:gd name="connsiteY0" fmla="*/ 0 h 229745"/>
                  <a:gd name="connsiteX1" fmla="*/ 0 w 227805"/>
                  <a:gd name="connsiteY1" fmla="*/ 114653 h 229745"/>
                  <a:gd name="connsiteX2" fmla="*/ 113903 w 227805"/>
                  <a:gd name="connsiteY2" fmla="*/ 229746 h 229745"/>
                  <a:gd name="connsiteX3" fmla="*/ 227805 w 227805"/>
                  <a:gd name="connsiteY3" fmla="*/ 114653 h 229745"/>
                  <a:gd name="connsiteX4" fmla="*/ 113903 w 227805"/>
                  <a:gd name="connsiteY4" fmla="*/ 0 h 229745"/>
                  <a:gd name="connsiteX5" fmla="*/ 114136 w 227805"/>
                  <a:gd name="connsiteY5" fmla="*/ 170596 h 229745"/>
                  <a:gd name="connsiteX6" fmla="*/ 59150 w 227805"/>
                  <a:gd name="connsiteY6" fmla="*/ 114653 h 229745"/>
                  <a:gd name="connsiteX7" fmla="*/ 114136 w 227805"/>
                  <a:gd name="connsiteY7" fmla="*/ 59150 h 229745"/>
                  <a:gd name="connsiteX8" fmla="*/ 168682 w 227805"/>
                  <a:gd name="connsiteY8" fmla="*/ 114653 h 229745"/>
                  <a:gd name="connsiteX9" fmla="*/ 114136 w 227805"/>
                  <a:gd name="connsiteY9" fmla="*/ 170596 h 2297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805" h="229745">
                    <a:moveTo>
                      <a:pt x="113903" y="0"/>
                    </a:moveTo>
                    <a:cubicBezTo>
                      <a:pt x="49710" y="0"/>
                      <a:pt x="0" y="50020"/>
                      <a:pt x="0" y="114653"/>
                    </a:cubicBezTo>
                    <a:cubicBezTo>
                      <a:pt x="0" y="179286"/>
                      <a:pt x="49684" y="229746"/>
                      <a:pt x="113903" y="229746"/>
                    </a:cubicBezTo>
                    <a:cubicBezTo>
                      <a:pt x="178122" y="229746"/>
                      <a:pt x="227805" y="179286"/>
                      <a:pt x="227805" y="114653"/>
                    </a:cubicBezTo>
                    <a:cubicBezTo>
                      <a:pt x="227805" y="50020"/>
                      <a:pt x="178122" y="0"/>
                      <a:pt x="113903" y="0"/>
                    </a:cubicBezTo>
                    <a:close/>
                    <a:moveTo>
                      <a:pt x="114136" y="170596"/>
                    </a:moveTo>
                    <a:cubicBezTo>
                      <a:pt x="82789" y="170596"/>
                      <a:pt x="59150" y="145043"/>
                      <a:pt x="59150" y="114653"/>
                    </a:cubicBezTo>
                    <a:cubicBezTo>
                      <a:pt x="59150" y="84263"/>
                      <a:pt x="82789" y="59150"/>
                      <a:pt x="114136" y="59150"/>
                    </a:cubicBezTo>
                    <a:cubicBezTo>
                      <a:pt x="145482" y="59150"/>
                      <a:pt x="168682" y="84263"/>
                      <a:pt x="168682" y="114653"/>
                    </a:cubicBezTo>
                    <a:cubicBezTo>
                      <a:pt x="168682" y="145043"/>
                      <a:pt x="145948" y="170596"/>
                      <a:pt x="114136" y="170596"/>
                    </a:cubicBez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3E0F3584-C848-1E41-8C89-A7A605670C45}"/>
                  </a:ext>
                </a:extLst>
              </p:cNvPr>
              <p:cNvSpPr/>
              <p:nvPr/>
            </p:nvSpPr>
            <p:spPr>
              <a:xfrm>
                <a:off x="1028700" y="839231"/>
                <a:ext cx="62305" cy="220744"/>
              </a:xfrm>
              <a:custGeom>
                <a:avLst/>
                <a:gdLst>
                  <a:gd name="connsiteX0" fmla="*/ 56460 w 62305"/>
                  <a:gd name="connsiteY0" fmla="*/ 220745 h 220744"/>
                  <a:gd name="connsiteX1" fmla="*/ 5871 w 62305"/>
                  <a:gd name="connsiteY1" fmla="*/ 220745 h 220744"/>
                  <a:gd name="connsiteX2" fmla="*/ 0 w 62305"/>
                  <a:gd name="connsiteY2" fmla="*/ 214874 h 220744"/>
                  <a:gd name="connsiteX3" fmla="*/ 0 w 62305"/>
                  <a:gd name="connsiteY3" fmla="*/ 57805 h 220744"/>
                  <a:gd name="connsiteX4" fmla="*/ 3517 w 62305"/>
                  <a:gd name="connsiteY4" fmla="*/ 49425 h 220744"/>
                  <a:gd name="connsiteX5" fmla="*/ 52348 w 62305"/>
                  <a:gd name="connsiteY5" fmla="*/ 1681 h 220744"/>
                  <a:gd name="connsiteX6" fmla="*/ 62305 w 62305"/>
                  <a:gd name="connsiteY6" fmla="*/ 5871 h 220744"/>
                  <a:gd name="connsiteX7" fmla="*/ 62305 w 62305"/>
                  <a:gd name="connsiteY7" fmla="*/ 214874 h 220744"/>
                  <a:gd name="connsiteX8" fmla="*/ 56434 w 62305"/>
                  <a:gd name="connsiteY8" fmla="*/ 220745 h 2207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2305" h="220744">
                    <a:moveTo>
                      <a:pt x="56460" y="220745"/>
                    </a:moveTo>
                    <a:lnTo>
                      <a:pt x="5871" y="220745"/>
                    </a:lnTo>
                    <a:cubicBezTo>
                      <a:pt x="2638" y="220745"/>
                      <a:pt x="0" y="218107"/>
                      <a:pt x="0" y="214874"/>
                    </a:cubicBezTo>
                    <a:lnTo>
                      <a:pt x="0" y="57805"/>
                    </a:lnTo>
                    <a:cubicBezTo>
                      <a:pt x="0" y="54649"/>
                      <a:pt x="1267" y="51623"/>
                      <a:pt x="3517" y="49425"/>
                    </a:cubicBezTo>
                    <a:lnTo>
                      <a:pt x="52348" y="1681"/>
                    </a:lnTo>
                    <a:cubicBezTo>
                      <a:pt x="56072" y="-1940"/>
                      <a:pt x="62305" y="672"/>
                      <a:pt x="62305" y="5871"/>
                    </a:cubicBezTo>
                    <a:lnTo>
                      <a:pt x="62305" y="214874"/>
                    </a:lnTo>
                    <a:cubicBezTo>
                      <a:pt x="62305" y="218107"/>
                      <a:pt x="59667" y="220745"/>
                      <a:pt x="56434" y="220745"/>
                    </a:cubicBez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F310BA4-1EDE-FE5C-B7E4-CE699A628128}"/>
                  </a:ext>
                </a:extLst>
              </p:cNvPr>
              <p:cNvSpPr/>
              <p:nvPr/>
            </p:nvSpPr>
            <p:spPr>
              <a:xfrm>
                <a:off x="1123774" y="834647"/>
                <a:ext cx="203364" cy="225354"/>
              </a:xfrm>
              <a:custGeom>
                <a:avLst/>
                <a:gdLst>
                  <a:gd name="connsiteX0" fmla="*/ 203339 w 203364"/>
                  <a:gd name="connsiteY0" fmla="*/ 79226 h 225354"/>
                  <a:gd name="connsiteX1" fmla="*/ 123420 w 203364"/>
                  <a:gd name="connsiteY1" fmla="*/ 6 h 225354"/>
                  <a:gd name="connsiteX2" fmla="*/ 62331 w 203364"/>
                  <a:gd name="connsiteY2" fmla="*/ 33059 h 225354"/>
                  <a:gd name="connsiteX3" fmla="*/ 62331 w 203364"/>
                  <a:gd name="connsiteY3" fmla="*/ 10558 h 225354"/>
                  <a:gd name="connsiteX4" fmla="*/ 56460 w 203364"/>
                  <a:gd name="connsiteY4" fmla="*/ 4687 h 225354"/>
                  <a:gd name="connsiteX5" fmla="*/ 5871 w 203364"/>
                  <a:gd name="connsiteY5" fmla="*/ 4687 h 225354"/>
                  <a:gd name="connsiteX6" fmla="*/ 0 w 203364"/>
                  <a:gd name="connsiteY6" fmla="*/ 10558 h 225354"/>
                  <a:gd name="connsiteX7" fmla="*/ 0 w 203364"/>
                  <a:gd name="connsiteY7" fmla="*/ 219458 h 225354"/>
                  <a:gd name="connsiteX8" fmla="*/ 5871 w 203364"/>
                  <a:gd name="connsiteY8" fmla="*/ 225329 h 225354"/>
                  <a:gd name="connsiteX9" fmla="*/ 56460 w 203364"/>
                  <a:gd name="connsiteY9" fmla="*/ 225329 h 225354"/>
                  <a:gd name="connsiteX10" fmla="*/ 62331 w 203364"/>
                  <a:gd name="connsiteY10" fmla="*/ 219458 h 225354"/>
                  <a:gd name="connsiteX11" fmla="*/ 62331 w 203364"/>
                  <a:gd name="connsiteY11" fmla="*/ 97977 h 225354"/>
                  <a:gd name="connsiteX12" fmla="*/ 101669 w 203364"/>
                  <a:gd name="connsiteY12" fmla="*/ 60061 h 225354"/>
                  <a:gd name="connsiteX13" fmla="*/ 141034 w 203364"/>
                  <a:gd name="connsiteY13" fmla="*/ 100667 h 225354"/>
                  <a:gd name="connsiteX14" fmla="*/ 141034 w 203364"/>
                  <a:gd name="connsiteY14" fmla="*/ 219484 h 225354"/>
                  <a:gd name="connsiteX15" fmla="*/ 146905 w 203364"/>
                  <a:gd name="connsiteY15" fmla="*/ 225355 h 225354"/>
                  <a:gd name="connsiteX16" fmla="*/ 197493 w 203364"/>
                  <a:gd name="connsiteY16" fmla="*/ 225355 h 225354"/>
                  <a:gd name="connsiteX17" fmla="*/ 203364 w 203364"/>
                  <a:gd name="connsiteY17" fmla="*/ 219484 h 225354"/>
                  <a:gd name="connsiteX18" fmla="*/ 203364 w 203364"/>
                  <a:gd name="connsiteY18" fmla="*/ 79252 h 225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3364" h="225354">
                    <a:moveTo>
                      <a:pt x="203339" y="79226"/>
                    </a:moveTo>
                    <a:cubicBezTo>
                      <a:pt x="203339" y="36422"/>
                      <a:pt x="167983" y="523"/>
                      <a:pt x="123420" y="6"/>
                    </a:cubicBezTo>
                    <a:cubicBezTo>
                      <a:pt x="94428" y="-330"/>
                      <a:pt x="74849" y="13869"/>
                      <a:pt x="62331" y="33059"/>
                    </a:cubicBezTo>
                    <a:lnTo>
                      <a:pt x="62331" y="10558"/>
                    </a:lnTo>
                    <a:cubicBezTo>
                      <a:pt x="62331" y="7325"/>
                      <a:pt x="59693" y="4687"/>
                      <a:pt x="56460" y="4687"/>
                    </a:cubicBezTo>
                    <a:lnTo>
                      <a:pt x="5871" y="4687"/>
                    </a:lnTo>
                    <a:cubicBezTo>
                      <a:pt x="2638" y="4687"/>
                      <a:pt x="0" y="7325"/>
                      <a:pt x="0" y="10558"/>
                    </a:cubicBezTo>
                    <a:lnTo>
                      <a:pt x="0" y="219458"/>
                    </a:lnTo>
                    <a:cubicBezTo>
                      <a:pt x="0" y="222691"/>
                      <a:pt x="2638" y="225329"/>
                      <a:pt x="5871" y="225329"/>
                    </a:cubicBezTo>
                    <a:lnTo>
                      <a:pt x="56460" y="225329"/>
                    </a:lnTo>
                    <a:cubicBezTo>
                      <a:pt x="59693" y="225329"/>
                      <a:pt x="62331" y="222691"/>
                      <a:pt x="62331" y="219458"/>
                    </a:cubicBezTo>
                    <a:lnTo>
                      <a:pt x="62331" y="97977"/>
                    </a:lnTo>
                    <a:cubicBezTo>
                      <a:pt x="63728" y="74596"/>
                      <a:pt x="78547" y="60061"/>
                      <a:pt x="101669" y="60061"/>
                    </a:cubicBezTo>
                    <a:cubicBezTo>
                      <a:pt x="124791" y="60061"/>
                      <a:pt x="141034" y="76381"/>
                      <a:pt x="141034" y="100667"/>
                    </a:cubicBezTo>
                    <a:lnTo>
                      <a:pt x="141034" y="219484"/>
                    </a:lnTo>
                    <a:cubicBezTo>
                      <a:pt x="141034" y="222717"/>
                      <a:pt x="143672" y="225355"/>
                      <a:pt x="146905" y="225355"/>
                    </a:cubicBezTo>
                    <a:lnTo>
                      <a:pt x="197493" y="225355"/>
                    </a:lnTo>
                    <a:cubicBezTo>
                      <a:pt x="200726" y="225355"/>
                      <a:pt x="203364" y="222717"/>
                      <a:pt x="203364" y="219484"/>
                    </a:cubicBezTo>
                    <a:lnTo>
                      <a:pt x="203364" y="79252"/>
                    </a:lnTo>
                    <a:close/>
                  </a:path>
                </a:pathLst>
              </a:custGeom>
              <a:solidFill>
                <a:schemeClr val="bg1"/>
              </a:solidFill>
              <a:ln w="257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7CC91C-96CC-4B8E-C132-C3B6855AC0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806" y="2803209"/>
            <a:ext cx="10269145" cy="816709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8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Section header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3EE100-6036-61E9-5E01-FF70061CD2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2806" y="4032669"/>
            <a:ext cx="10269145" cy="5834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953B39-06B4-7B61-7B04-C224B4F89776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67250" y="3812577"/>
            <a:ext cx="1033272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8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97A69FA3-A5BD-EC91-C3D2-E36B425469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3385" y="567"/>
            <a:ext cx="12190992" cy="685743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C9B6833-13CE-5FF6-D3A2-AC1F153DF72D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C7D769E-9D0F-AE3B-F84F-21A906464D53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D3A9E8-8F71-959D-72F7-F0E1028766DF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C305258-1CEA-C0E8-69AC-A0D14D721A88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FEF1BFA-2ACB-FD53-11EC-A594ED526450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70C843E-04E8-084B-52D9-4603B10F2DF4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351A3970-AE39-1111-4E4D-3AED9D0806EE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8E5AB232-896A-C6CA-4B98-DAECCC8A7CE3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87D3773-4F92-E1B2-63BF-087596C1396B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8F17107-B436-DDA3-E9ED-996F3C7D98A3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324F4FB-5E45-8E87-B7CA-2BDD1789E051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C928FEB-CA8F-7AEC-A3D5-E1AFFC403744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D8781330-EA5B-8C83-A54A-C1B82CE78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735" y="849285"/>
            <a:ext cx="4888865" cy="57311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lvl1pPr>
              <a:lnSpc>
                <a:spcPct val="85000"/>
              </a:lnSpc>
              <a:defRPr kumimoji="0" lang="en-US" sz="34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Agenda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0C3CB1A-57B9-2763-AB64-A0AC37454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0735" y="1856232"/>
            <a:ext cx="4888866" cy="444296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9575CC9-9469-69F3-BAF1-FB74DFF18E40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892096" y="1451603"/>
            <a:ext cx="484632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26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51364C2-0B33-AFC9-05DA-8650D86FF6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C9B6833-13CE-5FF6-D3A2-AC1F153DF72D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C7D769E-9D0F-AE3B-F84F-21A906464D53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D3A9E8-8F71-959D-72F7-F0E1028766DF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DC305258-1CEA-C0E8-69AC-A0D14D721A88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5FEF1BFA-2ACB-FD53-11EC-A594ED526450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670C843E-04E8-084B-52D9-4603B10F2DF4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351A3970-AE39-1111-4E4D-3AED9D0806EE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8E5AB232-896A-C6CA-4B98-DAECCC8A7CE3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587D3773-4F92-E1B2-63BF-087596C1396B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8F17107-B436-DDA3-E9ED-996F3C7D98A3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324F4FB-5E45-8E87-B7CA-2BDD1789E051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C928FEB-CA8F-7AEC-A3D5-E1AFFC403744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0C3CB1A-57B9-2763-AB64-A0AC37454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0734" y="1863090"/>
            <a:ext cx="10606961" cy="4436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B82CDC92-4F14-92A8-8196-53DF169295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735" y="849285"/>
            <a:ext cx="8637179" cy="57311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lvl1pPr>
              <a:lnSpc>
                <a:spcPct val="85000"/>
              </a:lnSpc>
              <a:defRPr kumimoji="0" lang="en-US" sz="34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Long detail Agenda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EC12E0-1BB7-9D15-D899-E14038447E0C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892096" y="1451603"/>
            <a:ext cx="1051560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2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Content" preserve="1" userDrawn="1">
  <p:cSld name="1_Title Sub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le3">
            <a:extLst>
              <a:ext uri="{FF2B5EF4-FFF2-40B4-BE49-F238E27FC236}">
                <a16:creationId xmlns:a16="http://schemas.microsoft.com/office/drawing/2014/main" id="{808FE8CF-39E0-7AD8-DEC8-EBB530C1BFC2}"/>
              </a:ext>
            </a:extLst>
          </p:cNvPr>
          <p:cNvSpPr/>
          <p:nvPr userDrawn="1"/>
        </p:nvSpPr>
        <p:spPr>
          <a:xfrm rot="5400000">
            <a:off x="5531646" y="159524"/>
            <a:ext cx="1134605" cy="11239936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9525">
            <a:noFill/>
          </a:ln>
          <a:effectLst>
            <a:glow rad="12700">
              <a:schemeClr val="bg1">
                <a:lumMod val="85000"/>
              </a:schemeClr>
            </a:glow>
            <a:outerShdw blurRad="25400" dist="12700" dir="3540000" algn="ctr" rotWithShape="0">
              <a:schemeClr val="bg1">
                <a:lumMod val="85000"/>
              </a:schemeClr>
            </a:outerShdw>
          </a:effectLst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endParaRPr lang="en-US" sz="2398"/>
          </a:p>
        </p:txBody>
      </p:sp>
      <p:sp>
        <p:nvSpPr>
          <p:cNvPr id="5" name="Tile3">
            <a:extLst>
              <a:ext uri="{FF2B5EF4-FFF2-40B4-BE49-F238E27FC236}">
                <a16:creationId xmlns:a16="http://schemas.microsoft.com/office/drawing/2014/main" id="{1DB40D4D-D6F9-4EFE-B3B8-DE3BF93E6939}"/>
              </a:ext>
            </a:extLst>
          </p:cNvPr>
          <p:cNvSpPr/>
          <p:nvPr userDrawn="1"/>
        </p:nvSpPr>
        <p:spPr>
          <a:xfrm rot="5400000">
            <a:off x="1420882" y="463576"/>
            <a:ext cx="3628281" cy="552348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9525">
            <a:noFill/>
          </a:ln>
          <a:effectLst>
            <a:glow rad="12700">
              <a:schemeClr val="bg1">
                <a:lumMod val="85000"/>
              </a:schemeClr>
            </a:glow>
            <a:outerShdw blurRad="25400" dist="12700" dir="3540000" algn="ctr" rotWithShape="0">
              <a:schemeClr val="bg1">
                <a:lumMod val="85000"/>
              </a:schemeClr>
            </a:outerShdw>
          </a:effectLst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endParaRPr lang="en-US" sz="2398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5F9FE52-796A-6AAA-7056-DA60AC249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547" y="466506"/>
            <a:ext cx="11118522" cy="630213"/>
          </a:xfrm>
          <a:prstGeom prst="rect">
            <a:avLst/>
          </a:prstGeom>
        </p:spPr>
        <p:txBody>
          <a:bodyPr/>
          <a:lstStyle>
            <a:lvl1pPr>
              <a:defRPr sz="30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21" name="Tile3">
            <a:extLst>
              <a:ext uri="{FF2B5EF4-FFF2-40B4-BE49-F238E27FC236}">
                <a16:creationId xmlns:a16="http://schemas.microsoft.com/office/drawing/2014/main" id="{51DB6178-757C-5D02-B806-EA67E35299ED}"/>
              </a:ext>
            </a:extLst>
          </p:cNvPr>
          <p:cNvSpPr/>
          <p:nvPr userDrawn="1"/>
        </p:nvSpPr>
        <p:spPr>
          <a:xfrm rot="5400000">
            <a:off x="7197836" y="526589"/>
            <a:ext cx="3627843" cy="5397014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/>
          </a:solidFill>
          <a:ln w="9525">
            <a:noFill/>
          </a:ln>
          <a:effectLst>
            <a:glow rad="12700">
              <a:schemeClr val="bg1">
                <a:lumMod val="85000"/>
              </a:schemeClr>
            </a:glow>
            <a:outerShdw blurRad="25400" dist="12700" dir="3540000" algn="ctr" rotWithShape="0">
              <a:schemeClr val="bg1">
                <a:lumMod val="85000"/>
              </a:schemeClr>
            </a:outerShdw>
          </a:effectLst>
        </p:spPr>
        <p:txBody>
          <a:bodyPr wrap="square" lIns="0" tIns="0" rIns="0" bIns="0" anchor="t">
            <a:normAutofit/>
          </a:bodyPr>
          <a:lstStyle/>
          <a:p>
            <a:pPr>
              <a:buNone/>
            </a:pPr>
            <a:endParaRPr lang="en-US" sz="2398"/>
          </a:p>
        </p:txBody>
      </p:sp>
      <p:sp>
        <p:nvSpPr>
          <p:cNvPr id="22" name="Rectangle: Rounded Corners 7">
            <a:extLst>
              <a:ext uri="{FF2B5EF4-FFF2-40B4-BE49-F238E27FC236}">
                <a16:creationId xmlns:a16="http://schemas.microsoft.com/office/drawing/2014/main" id="{A0143F5A-DE24-3965-93E5-7922ECE4C2CB}"/>
              </a:ext>
            </a:extLst>
          </p:cNvPr>
          <p:cNvSpPr/>
          <p:nvPr userDrawn="1"/>
        </p:nvSpPr>
        <p:spPr>
          <a:xfrm>
            <a:off x="6192486" y="1410736"/>
            <a:ext cx="1756916" cy="362828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23" name="Text Placeholder 38">
            <a:extLst>
              <a:ext uri="{FF2B5EF4-FFF2-40B4-BE49-F238E27FC236}">
                <a16:creationId xmlns:a16="http://schemas.microsoft.com/office/drawing/2014/main" id="{AD0B1A00-8F9A-082F-A739-5ABFADE44A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5125" y="1544407"/>
            <a:ext cx="3386723" cy="3394466"/>
          </a:xfrm>
          <a:prstGeom prst="rect">
            <a:avLst/>
          </a:prstGeom>
        </p:spPr>
        <p:txBody>
          <a:bodyPr anchor="ctr"/>
          <a:lstStyle>
            <a:lvl1pPr marL="180000" indent="-180000">
              <a:spcBef>
                <a:spcPts val="400"/>
              </a:spcBef>
              <a:buClr>
                <a:srgbClr val="00BD4D"/>
              </a:buClr>
              <a:defRPr sz="1500"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239F0433-B5C4-52F9-651C-2FBF8211606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368597" y="2915378"/>
            <a:ext cx="1494180" cy="514907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marL="0" indent="0" algn="ctr">
              <a:buNone/>
              <a:defRPr sz="1700" b="1" i="0" cap="all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5" name="Google Shape;2474;p137">
            <a:extLst>
              <a:ext uri="{FF2B5EF4-FFF2-40B4-BE49-F238E27FC236}">
                <a16:creationId xmlns:a16="http://schemas.microsoft.com/office/drawing/2014/main" id="{67823EEE-84F5-6832-6CA6-5A524D801B7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6203950" y="1390633"/>
            <a:ext cx="5506318" cy="4764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Rectangle: Rounded Corners 7">
            <a:extLst>
              <a:ext uri="{FF2B5EF4-FFF2-40B4-BE49-F238E27FC236}">
                <a16:creationId xmlns:a16="http://schemas.microsoft.com/office/drawing/2014/main" id="{0CE7F1A0-1820-C347-7329-CA65C108276C}"/>
              </a:ext>
            </a:extLst>
          </p:cNvPr>
          <p:cNvSpPr/>
          <p:nvPr userDrawn="1"/>
        </p:nvSpPr>
        <p:spPr>
          <a:xfrm>
            <a:off x="479675" y="5222995"/>
            <a:ext cx="1785060" cy="11254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48" name="Text Placeholder 38">
            <a:extLst>
              <a:ext uri="{FF2B5EF4-FFF2-40B4-BE49-F238E27FC236}">
                <a16:creationId xmlns:a16="http://schemas.microsoft.com/office/drawing/2014/main" id="{DE2A7FF1-1257-2D57-AE58-EC594E47DD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38936" y="5380083"/>
            <a:ext cx="9107133" cy="831053"/>
          </a:xfrm>
          <a:prstGeom prst="rect">
            <a:avLst/>
          </a:prstGeom>
        </p:spPr>
        <p:txBody>
          <a:bodyPr anchor="ctr"/>
          <a:lstStyle>
            <a:lvl1pPr marL="180000" indent="-180000">
              <a:spcBef>
                <a:spcPts val="400"/>
              </a:spcBef>
              <a:buClr>
                <a:srgbClr val="00BD4D"/>
              </a:buClr>
              <a:defRPr sz="1500"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4B0851FD-BD89-A95A-377E-961CBEFB576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53876" y="5531226"/>
            <a:ext cx="1494180" cy="514907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marL="0" indent="0" algn="ctr">
              <a:buNone/>
              <a:defRPr sz="1700" b="1" i="0" cap="all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Master text styles</a:t>
            </a:r>
          </a:p>
        </p:txBody>
      </p:sp>
      <p:pic>
        <p:nvPicPr>
          <p:cNvPr id="50" name="Google Shape;2474;p137">
            <a:extLst>
              <a:ext uri="{FF2B5EF4-FFF2-40B4-BE49-F238E27FC236}">
                <a16:creationId xmlns:a16="http://schemas.microsoft.com/office/drawing/2014/main" id="{B791209C-F4FA-921B-3091-D88AF7506FB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473083" y="5212189"/>
            <a:ext cx="11247120" cy="457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8D078291-0059-0A1E-09B9-AB6FD823D3DD}"/>
              </a:ext>
            </a:extLst>
          </p:cNvPr>
          <p:cNvSpPr/>
          <p:nvPr userDrawn="1"/>
        </p:nvSpPr>
        <p:spPr>
          <a:xfrm>
            <a:off x="478982" y="1410736"/>
            <a:ext cx="1785753" cy="36287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7" name="Text Placeholder 38">
            <a:extLst>
              <a:ext uri="{FF2B5EF4-FFF2-40B4-BE49-F238E27FC236}">
                <a16:creationId xmlns:a16="http://schemas.microsoft.com/office/drawing/2014/main" id="{E90E27D0-EE72-061A-60EF-E310C7A64B1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08015" y="1544407"/>
            <a:ext cx="3386729" cy="3394466"/>
          </a:xfrm>
          <a:prstGeom prst="rect">
            <a:avLst/>
          </a:prstGeom>
        </p:spPr>
        <p:txBody>
          <a:bodyPr anchor="ctr"/>
          <a:lstStyle>
            <a:lvl1pPr marL="180000" indent="-180000">
              <a:spcBef>
                <a:spcPts val="400"/>
              </a:spcBef>
              <a:buClr>
                <a:srgbClr val="00BD4D"/>
              </a:buClr>
              <a:defRPr sz="1500"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4B2BC9-1FC5-FE40-0B8B-6FFBDA71936C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615845" y="2915378"/>
            <a:ext cx="1494180" cy="514907"/>
          </a:xfrm>
          <a:prstGeom prst="rect">
            <a:avLst/>
          </a:prstGeom>
        </p:spPr>
        <p:txBody>
          <a:bodyPr anchor="b" anchorCtr="1">
            <a:noAutofit/>
          </a:bodyPr>
          <a:lstStyle>
            <a:lvl1pPr marL="0" indent="0" algn="ctr">
              <a:buNone/>
              <a:defRPr sz="1700" b="1" i="0" cap="all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oogle Shape;2474;p137">
            <a:extLst>
              <a:ext uri="{FF2B5EF4-FFF2-40B4-BE49-F238E27FC236}">
                <a16:creationId xmlns:a16="http://schemas.microsoft.com/office/drawing/2014/main" id="{5EB4F948-AE1E-B653-B6C7-7118EBA550A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 rot="10800000" flipH="1">
            <a:off x="481037" y="1390633"/>
            <a:ext cx="5515725" cy="457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DFC12F1-D803-E199-F754-21DA39F9B33E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3" name="Freeform: Shape 4">
              <a:extLst>
                <a:ext uri="{FF2B5EF4-FFF2-40B4-BE49-F238E27FC236}">
                  <a16:creationId xmlns:a16="http://schemas.microsoft.com/office/drawing/2014/main" id="{B0A83283-C6CA-9BAB-7B01-7C8EA72D0ABB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5701648-8A99-DB72-CB1B-1FA3543676A9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1" name="Freeform: Shape 6">
                <a:extLst>
                  <a:ext uri="{FF2B5EF4-FFF2-40B4-BE49-F238E27FC236}">
                    <a16:creationId xmlns:a16="http://schemas.microsoft.com/office/drawing/2014/main" id="{FB6A24D3-B680-EAE7-397E-E5347EA4A781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7">
                <a:extLst>
                  <a:ext uri="{FF2B5EF4-FFF2-40B4-BE49-F238E27FC236}">
                    <a16:creationId xmlns:a16="http://schemas.microsoft.com/office/drawing/2014/main" id="{3D619392-AF9F-0458-52B9-35FE130BD2E4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8">
                <a:extLst>
                  <a:ext uri="{FF2B5EF4-FFF2-40B4-BE49-F238E27FC236}">
                    <a16:creationId xmlns:a16="http://schemas.microsoft.com/office/drawing/2014/main" id="{71BFC9CD-C18B-1B92-83A2-506C0B3EDE6E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9">
                <a:extLst>
                  <a:ext uri="{FF2B5EF4-FFF2-40B4-BE49-F238E27FC236}">
                    <a16:creationId xmlns:a16="http://schemas.microsoft.com/office/drawing/2014/main" id="{5BF37EFD-7DCF-B1CC-5D1A-1716A4DACBA0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0">
                <a:extLst>
                  <a:ext uri="{FF2B5EF4-FFF2-40B4-BE49-F238E27FC236}">
                    <a16:creationId xmlns:a16="http://schemas.microsoft.com/office/drawing/2014/main" id="{A4B35EAE-3CD5-A51E-3F5B-4FC767F2D046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1">
                <a:extLst>
                  <a:ext uri="{FF2B5EF4-FFF2-40B4-BE49-F238E27FC236}">
                    <a16:creationId xmlns:a16="http://schemas.microsoft.com/office/drawing/2014/main" id="{1B1CAFF8-7C6A-2E7A-CF18-EF50126F5A7C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2">
                <a:extLst>
                  <a:ext uri="{FF2B5EF4-FFF2-40B4-BE49-F238E27FC236}">
                    <a16:creationId xmlns:a16="http://schemas.microsoft.com/office/drawing/2014/main" id="{F7D4155A-3E0C-2B79-2A05-17B44AA4DA76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3">
                <a:extLst>
                  <a:ext uri="{FF2B5EF4-FFF2-40B4-BE49-F238E27FC236}">
                    <a16:creationId xmlns:a16="http://schemas.microsoft.com/office/drawing/2014/main" id="{F2E54E00-98A3-C686-3ED8-D7BD4D34DDBD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4">
                <a:extLst>
                  <a:ext uri="{FF2B5EF4-FFF2-40B4-BE49-F238E27FC236}">
                    <a16:creationId xmlns:a16="http://schemas.microsoft.com/office/drawing/2014/main" id="{330A6227-F377-8D25-6C9B-6EF9CEDD3E16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4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B669B37-CF43-8D14-6755-F61A54D8FB98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4" name="Freeform: Shape 11">
              <a:extLst>
                <a:ext uri="{FF2B5EF4-FFF2-40B4-BE49-F238E27FC236}">
                  <a16:creationId xmlns:a16="http://schemas.microsoft.com/office/drawing/2014/main" id="{E8FB77A1-B8B7-B82C-0DEC-68BF410A36D3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28FEF25-F27F-3DC3-96C1-5C236F1C5794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6" name="Freeform: Shape 13">
                <a:extLst>
                  <a:ext uri="{FF2B5EF4-FFF2-40B4-BE49-F238E27FC236}">
                    <a16:creationId xmlns:a16="http://schemas.microsoft.com/office/drawing/2014/main" id="{715B49B7-9FDF-2589-FA6F-B90D11E0EF44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14">
                <a:extLst>
                  <a:ext uri="{FF2B5EF4-FFF2-40B4-BE49-F238E27FC236}">
                    <a16:creationId xmlns:a16="http://schemas.microsoft.com/office/drawing/2014/main" id="{C7D5FF76-D1C5-0E6D-DE8C-2AC81F1B5F70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15">
                <a:extLst>
                  <a:ext uri="{FF2B5EF4-FFF2-40B4-BE49-F238E27FC236}">
                    <a16:creationId xmlns:a16="http://schemas.microsoft.com/office/drawing/2014/main" id="{B39F8FD6-451F-C64E-DC49-2DA283ECAC8B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16">
                <a:extLst>
                  <a:ext uri="{FF2B5EF4-FFF2-40B4-BE49-F238E27FC236}">
                    <a16:creationId xmlns:a16="http://schemas.microsoft.com/office/drawing/2014/main" id="{3003FFDB-E34D-41DA-F1EE-60B6B65A3D20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17">
                <a:extLst>
                  <a:ext uri="{FF2B5EF4-FFF2-40B4-BE49-F238E27FC236}">
                    <a16:creationId xmlns:a16="http://schemas.microsoft.com/office/drawing/2014/main" id="{D9ECA4CC-E3D8-FCB8-151F-8EE3E5269EE5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8">
                <a:extLst>
                  <a:ext uri="{FF2B5EF4-FFF2-40B4-BE49-F238E27FC236}">
                    <a16:creationId xmlns:a16="http://schemas.microsoft.com/office/drawing/2014/main" id="{5382CB98-5474-292E-F762-4612E2FFF109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9">
                <a:extLst>
                  <a:ext uri="{FF2B5EF4-FFF2-40B4-BE49-F238E27FC236}">
                    <a16:creationId xmlns:a16="http://schemas.microsoft.com/office/drawing/2014/main" id="{883122FB-831B-DE76-E07A-87DAFE6225D0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20">
                <a:extLst>
                  <a:ext uri="{FF2B5EF4-FFF2-40B4-BE49-F238E27FC236}">
                    <a16:creationId xmlns:a16="http://schemas.microsoft.com/office/drawing/2014/main" id="{5BE8D63C-78B7-6A2B-1ACE-B1DB46522C9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21">
                <a:extLst>
                  <a:ext uri="{FF2B5EF4-FFF2-40B4-BE49-F238E27FC236}">
                    <a16:creationId xmlns:a16="http://schemas.microsoft.com/office/drawing/2014/main" id="{17F6FBDB-CFE7-E6BC-9DB0-44EFE5777A6F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3564880D-1526-2339-31A9-EC1526029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815043"/>
          </a:xfrm>
          <a:prstGeom prst="rect">
            <a:avLst/>
          </a:prstGeom>
        </p:spPr>
        <p:txBody>
          <a:bodyPr anchor="b" anchorCtr="0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Slide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F9A0678-8AF6-9730-D361-F0F6D53C04DB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1264141"/>
            <a:ext cx="1111851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4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77CFE2-DE33-B933-5E3D-61C5E8BF80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1978" y="1902065"/>
            <a:ext cx="11118517" cy="4471988"/>
          </a:xfrm>
          <a:prstGeom prst="rect">
            <a:avLst/>
          </a:prstGeom>
        </p:spPr>
        <p:txBody>
          <a:bodyPr/>
          <a:lstStyle>
            <a:lvl1pPr marL="216000" indent="-216000">
              <a:spcBef>
                <a:spcPts val="1200"/>
              </a:spcBef>
              <a:buClr>
                <a:srgbClr val="00BD4D"/>
              </a:buClr>
              <a:defRPr sz="20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32000" indent="-216000">
              <a:spcBef>
                <a:spcPts val="1200"/>
              </a:spcBef>
              <a:buClr>
                <a:srgbClr val="00BD4D"/>
              </a:buClr>
              <a:defRPr sz="18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648000" indent="-216000">
              <a:spcBef>
                <a:spcPts val="12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864000" indent="-216000">
              <a:spcBef>
                <a:spcPts val="12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1080000" indent="-216000">
              <a:spcBef>
                <a:spcPts val="12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D4386A-F54E-1D9A-CC04-0262F091CDE1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546582" y="1135122"/>
            <a:ext cx="594360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1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B669B37-CF43-8D14-6755-F61A54D8FB98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4" name="Freeform: Shape 11">
              <a:extLst>
                <a:ext uri="{FF2B5EF4-FFF2-40B4-BE49-F238E27FC236}">
                  <a16:creationId xmlns:a16="http://schemas.microsoft.com/office/drawing/2014/main" id="{E8FB77A1-B8B7-B82C-0DEC-68BF410A36D3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28FEF25-F27F-3DC3-96C1-5C236F1C5794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6" name="Freeform: Shape 13">
                <a:extLst>
                  <a:ext uri="{FF2B5EF4-FFF2-40B4-BE49-F238E27FC236}">
                    <a16:creationId xmlns:a16="http://schemas.microsoft.com/office/drawing/2014/main" id="{715B49B7-9FDF-2589-FA6F-B90D11E0EF44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14">
                <a:extLst>
                  <a:ext uri="{FF2B5EF4-FFF2-40B4-BE49-F238E27FC236}">
                    <a16:creationId xmlns:a16="http://schemas.microsoft.com/office/drawing/2014/main" id="{C7D5FF76-D1C5-0E6D-DE8C-2AC81F1B5F70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15">
                <a:extLst>
                  <a:ext uri="{FF2B5EF4-FFF2-40B4-BE49-F238E27FC236}">
                    <a16:creationId xmlns:a16="http://schemas.microsoft.com/office/drawing/2014/main" id="{B39F8FD6-451F-C64E-DC49-2DA283ECAC8B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16">
                <a:extLst>
                  <a:ext uri="{FF2B5EF4-FFF2-40B4-BE49-F238E27FC236}">
                    <a16:creationId xmlns:a16="http://schemas.microsoft.com/office/drawing/2014/main" id="{3003FFDB-E34D-41DA-F1EE-60B6B65A3D20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17">
                <a:extLst>
                  <a:ext uri="{FF2B5EF4-FFF2-40B4-BE49-F238E27FC236}">
                    <a16:creationId xmlns:a16="http://schemas.microsoft.com/office/drawing/2014/main" id="{D9ECA4CC-E3D8-FCB8-151F-8EE3E5269EE5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8">
                <a:extLst>
                  <a:ext uri="{FF2B5EF4-FFF2-40B4-BE49-F238E27FC236}">
                    <a16:creationId xmlns:a16="http://schemas.microsoft.com/office/drawing/2014/main" id="{5382CB98-5474-292E-F762-4612E2FFF109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9">
                <a:extLst>
                  <a:ext uri="{FF2B5EF4-FFF2-40B4-BE49-F238E27FC236}">
                    <a16:creationId xmlns:a16="http://schemas.microsoft.com/office/drawing/2014/main" id="{883122FB-831B-DE76-E07A-87DAFE6225D0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20">
                <a:extLst>
                  <a:ext uri="{FF2B5EF4-FFF2-40B4-BE49-F238E27FC236}">
                    <a16:creationId xmlns:a16="http://schemas.microsoft.com/office/drawing/2014/main" id="{5BE8D63C-78B7-6A2B-1ACE-B1DB46522C9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21">
                <a:extLst>
                  <a:ext uri="{FF2B5EF4-FFF2-40B4-BE49-F238E27FC236}">
                    <a16:creationId xmlns:a16="http://schemas.microsoft.com/office/drawing/2014/main" id="{17F6FBDB-CFE7-E6BC-9DB0-44EFE5777A6F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3564880D-1526-2339-31A9-EC15260295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815043"/>
          </a:xfrm>
          <a:prstGeom prst="rect">
            <a:avLst/>
          </a:prstGeom>
        </p:spPr>
        <p:txBody>
          <a:bodyPr anchor="b" anchorCtr="0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Slide Title ONLY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D4386A-F54E-1D9A-CC04-0262F091CDE1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546582" y="1135122"/>
            <a:ext cx="5943600" cy="27432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0264B9E1-6411-5F1E-6094-E12B692EC23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46100" y="1398495"/>
            <a:ext cx="11107738" cy="486260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>
              <a:defRPr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>
              <a:defRPr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>
              <a:defRPr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23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Content" preserve="1" userDrawn="1">
  <p:cSld name="3_Title Subtitle and Conten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0"/>
          <p:cNvSpPr txBox="1"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ato"/>
              <a:buNone/>
              <a:defRPr sz="3400" b="1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79" name="Google Shape;179;p70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46582" y="1135122"/>
            <a:ext cx="5943600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2DD32-4DD0-5573-FF51-8F905F303E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5907" y="1945047"/>
            <a:ext cx="5297479" cy="1772843"/>
          </a:xfrm>
          <a:prstGeom prst="rect">
            <a:avLst/>
          </a:prstGeom>
        </p:spPr>
        <p:txBody>
          <a:bodyPr/>
          <a:lstStyle>
            <a:lvl1pPr marL="274320" indent="-18288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650A77D-7F9B-97BA-C4A4-647941DB55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07" y="1432595"/>
            <a:ext cx="5297479" cy="5124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F712605-8329-031F-55DB-722ABD35F0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7423" y="1945047"/>
            <a:ext cx="5373075" cy="1772843"/>
          </a:xfrm>
          <a:prstGeom prst="rect">
            <a:avLst/>
          </a:prstGeom>
        </p:spPr>
        <p:txBody>
          <a:bodyPr/>
          <a:lstStyle>
            <a:lvl1pPr marL="274320" indent="-18288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BACEA22-8839-D191-0AC2-CDF3A91F83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7423" y="1432595"/>
            <a:ext cx="5373075" cy="5124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0FBD4EC7-0730-0275-0B54-7B4D0D52F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5907" y="4537522"/>
            <a:ext cx="5297479" cy="1772843"/>
          </a:xfrm>
          <a:prstGeom prst="rect">
            <a:avLst/>
          </a:prstGeom>
        </p:spPr>
        <p:txBody>
          <a:bodyPr/>
          <a:lstStyle>
            <a:lvl1pPr marL="274320" indent="-18288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FDDB667-29A7-1773-1075-D5A8EF27B5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907" y="4025070"/>
            <a:ext cx="5297479" cy="5124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074011F-DDDE-2ECA-7C4C-ACF1194F98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47423" y="4537522"/>
            <a:ext cx="5373075" cy="1772843"/>
          </a:xfrm>
          <a:prstGeom prst="rect">
            <a:avLst/>
          </a:prstGeom>
        </p:spPr>
        <p:txBody>
          <a:bodyPr/>
          <a:lstStyle>
            <a:lvl1pPr marL="274320" indent="-182880"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15BA76D-D893-AB6D-49C5-6CCDA06C7A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47423" y="4025070"/>
            <a:ext cx="5373075" cy="51245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0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latin typeface="Lato" panose="020F0502020204030203" pitchFamily="34" charset="77"/>
              </a:defRPr>
            </a:lvl2pPr>
            <a:lvl3pPr>
              <a:defRPr>
                <a:latin typeface="Lato" panose="020F0502020204030203" pitchFamily="34" charset="77"/>
              </a:defRPr>
            </a:lvl3pPr>
            <a:lvl4pPr>
              <a:defRPr>
                <a:latin typeface="Lato" panose="020F0502020204030203" pitchFamily="34" charset="77"/>
              </a:defRPr>
            </a:lvl4pPr>
            <a:lvl5pP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2EC0CB7-CBCC-C053-1C94-32E716540230}"/>
              </a:ext>
            </a:extLst>
          </p:cNvPr>
          <p:cNvCxnSpPr>
            <a:cxnSpLocks/>
          </p:cNvCxnSpPr>
          <p:nvPr userDrawn="1"/>
        </p:nvCxnSpPr>
        <p:spPr>
          <a:xfrm>
            <a:off x="6075904" y="1432595"/>
            <a:ext cx="0" cy="4877770"/>
          </a:xfrm>
          <a:prstGeom prst="line">
            <a:avLst/>
          </a:prstGeom>
          <a:ln w="12700">
            <a:solidFill>
              <a:srgbClr val="5E5E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B34E21C-F1C3-CFE9-BD6E-B3AC81D66FC7}"/>
              </a:ext>
            </a:extLst>
          </p:cNvPr>
          <p:cNvCxnSpPr>
            <a:cxnSpLocks/>
          </p:cNvCxnSpPr>
          <p:nvPr userDrawn="1"/>
        </p:nvCxnSpPr>
        <p:spPr>
          <a:xfrm flipV="1">
            <a:off x="501978" y="3834213"/>
            <a:ext cx="11118522" cy="24355"/>
          </a:xfrm>
          <a:prstGeom prst="line">
            <a:avLst/>
          </a:prstGeom>
          <a:ln w="12700">
            <a:solidFill>
              <a:srgbClr val="5E5E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E592940-873E-EA83-C8EC-A5E904090DD3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3" name="Freeform: Shape 11">
              <a:extLst>
                <a:ext uri="{FF2B5EF4-FFF2-40B4-BE49-F238E27FC236}">
                  <a16:creationId xmlns:a16="http://schemas.microsoft.com/office/drawing/2014/main" id="{1C50A7C4-0E7F-6108-6D9E-A52E17EE8A27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0664D94-290F-0DFF-19FD-B3ED58A876D7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7" name="Freeform: Shape 13">
                <a:extLst>
                  <a:ext uri="{FF2B5EF4-FFF2-40B4-BE49-F238E27FC236}">
                    <a16:creationId xmlns:a16="http://schemas.microsoft.com/office/drawing/2014/main" id="{62F38078-E50F-16E6-2A69-6E99888205DF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14">
                <a:extLst>
                  <a:ext uri="{FF2B5EF4-FFF2-40B4-BE49-F238E27FC236}">
                    <a16:creationId xmlns:a16="http://schemas.microsoft.com/office/drawing/2014/main" id="{C24E84BD-320E-B50B-6F30-33428A2E1585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15">
                <a:extLst>
                  <a:ext uri="{FF2B5EF4-FFF2-40B4-BE49-F238E27FC236}">
                    <a16:creationId xmlns:a16="http://schemas.microsoft.com/office/drawing/2014/main" id="{062D7EDD-6EA0-F637-0CDE-A77A12ABDB77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16">
                <a:extLst>
                  <a:ext uri="{FF2B5EF4-FFF2-40B4-BE49-F238E27FC236}">
                    <a16:creationId xmlns:a16="http://schemas.microsoft.com/office/drawing/2014/main" id="{7D11AFB0-4ED3-B822-FEE8-4111BCA66D32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7">
                <a:extLst>
                  <a:ext uri="{FF2B5EF4-FFF2-40B4-BE49-F238E27FC236}">
                    <a16:creationId xmlns:a16="http://schemas.microsoft.com/office/drawing/2014/main" id="{76E093FA-5C9F-860B-D1AD-7B3BFDA4846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8">
                <a:extLst>
                  <a:ext uri="{FF2B5EF4-FFF2-40B4-BE49-F238E27FC236}">
                    <a16:creationId xmlns:a16="http://schemas.microsoft.com/office/drawing/2014/main" id="{5A5F8F02-88E9-5E6C-317F-1DB444B42188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9">
                <a:extLst>
                  <a:ext uri="{FF2B5EF4-FFF2-40B4-BE49-F238E27FC236}">
                    <a16:creationId xmlns:a16="http://schemas.microsoft.com/office/drawing/2014/main" id="{CB1F4B3A-A732-2909-1B70-F4703F6A838A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0">
                <a:extLst>
                  <a:ext uri="{FF2B5EF4-FFF2-40B4-BE49-F238E27FC236}">
                    <a16:creationId xmlns:a16="http://schemas.microsoft.com/office/drawing/2014/main" id="{78B8C343-E4CF-3267-10DF-542F5F0CCEB2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1">
                <a:extLst>
                  <a:ext uri="{FF2B5EF4-FFF2-40B4-BE49-F238E27FC236}">
                    <a16:creationId xmlns:a16="http://schemas.microsoft.com/office/drawing/2014/main" id="{4FE543A3-3FFA-9667-B009-2C886F2E1CC0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6059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AA91C93-6755-27C6-1ADD-A48E0C086DE2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0" name="Freeform: Shape 11">
              <a:extLst>
                <a:ext uri="{FF2B5EF4-FFF2-40B4-BE49-F238E27FC236}">
                  <a16:creationId xmlns:a16="http://schemas.microsoft.com/office/drawing/2014/main" id="{C0C31E08-09C3-29DC-BF86-6A4BA0CA7114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570BB73-82FE-2742-D5A7-1A2E649FE76E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3" name="Freeform: Shape 13">
                <a:extLst>
                  <a:ext uri="{FF2B5EF4-FFF2-40B4-BE49-F238E27FC236}">
                    <a16:creationId xmlns:a16="http://schemas.microsoft.com/office/drawing/2014/main" id="{8D027BA2-80C9-F8E5-0226-4B9DB52A412B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4">
                <a:extLst>
                  <a:ext uri="{FF2B5EF4-FFF2-40B4-BE49-F238E27FC236}">
                    <a16:creationId xmlns:a16="http://schemas.microsoft.com/office/drawing/2014/main" id="{8CF1D8E2-C418-91B7-37E7-68C49337D819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5">
                <a:extLst>
                  <a:ext uri="{FF2B5EF4-FFF2-40B4-BE49-F238E27FC236}">
                    <a16:creationId xmlns:a16="http://schemas.microsoft.com/office/drawing/2014/main" id="{45489233-A829-6DA4-D378-85ED7E2E3C44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6">
                <a:extLst>
                  <a:ext uri="{FF2B5EF4-FFF2-40B4-BE49-F238E27FC236}">
                    <a16:creationId xmlns:a16="http://schemas.microsoft.com/office/drawing/2014/main" id="{1D0A05C6-A0AF-5757-3DC7-5AE555BC21EC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7">
                <a:extLst>
                  <a:ext uri="{FF2B5EF4-FFF2-40B4-BE49-F238E27FC236}">
                    <a16:creationId xmlns:a16="http://schemas.microsoft.com/office/drawing/2014/main" id="{CC2073E1-9DD4-17DD-A84C-D7159830F73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8">
                <a:extLst>
                  <a:ext uri="{FF2B5EF4-FFF2-40B4-BE49-F238E27FC236}">
                    <a16:creationId xmlns:a16="http://schemas.microsoft.com/office/drawing/2014/main" id="{E769BA1F-A3B2-3D05-1893-1FF8EB898008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9">
                <a:extLst>
                  <a:ext uri="{FF2B5EF4-FFF2-40B4-BE49-F238E27FC236}">
                    <a16:creationId xmlns:a16="http://schemas.microsoft.com/office/drawing/2014/main" id="{22ACFCD8-FAE7-B950-922E-C0A24C3A0A32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20">
                <a:extLst>
                  <a:ext uri="{FF2B5EF4-FFF2-40B4-BE49-F238E27FC236}">
                    <a16:creationId xmlns:a16="http://schemas.microsoft.com/office/drawing/2014/main" id="{45CF0739-39D2-CFDF-D89F-A912903B4C47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1">
                <a:extLst>
                  <a:ext uri="{FF2B5EF4-FFF2-40B4-BE49-F238E27FC236}">
                    <a16:creationId xmlns:a16="http://schemas.microsoft.com/office/drawing/2014/main" id="{9E741590-010A-E489-0777-9E323855048B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390277-5BEC-C3AA-2E1E-E0BF4C5ED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317771"/>
            <a:ext cx="11118522" cy="630213"/>
          </a:xfrm>
          <a:prstGeom prst="rect">
            <a:avLst/>
          </a:prstGeom>
        </p:spPr>
        <p:txBody>
          <a:bodyPr anchor="b" anchorCtr="0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FE8B5-2E05-549D-895E-1CC9CE4CC02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1109316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9920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57EF652-1705-2AC5-7642-4775FE39570A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4" name="Freeform: Shape 11">
              <a:extLst>
                <a:ext uri="{FF2B5EF4-FFF2-40B4-BE49-F238E27FC236}">
                  <a16:creationId xmlns:a16="http://schemas.microsoft.com/office/drawing/2014/main" id="{A2629C08-2B58-57FF-B8A3-D897F76FA439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5D4E117-002C-C01D-1556-4A45CA7EFF70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6" name="Freeform: Shape 13">
                <a:extLst>
                  <a:ext uri="{FF2B5EF4-FFF2-40B4-BE49-F238E27FC236}">
                    <a16:creationId xmlns:a16="http://schemas.microsoft.com/office/drawing/2014/main" id="{43D2A61A-53FE-AF6B-EF60-CDAED26012D4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14">
                <a:extLst>
                  <a:ext uri="{FF2B5EF4-FFF2-40B4-BE49-F238E27FC236}">
                    <a16:creationId xmlns:a16="http://schemas.microsoft.com/office/drawing/2014/main" id="{629D1B95-2C19-9A42-3ED4-470A310DDB83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15">
                <a:extLst>
                  <a:ext uri="{FF2B5EF4-FFF2-40B4-BE49-F238E27FC236}">
                    <a16:creationId xmlns:a16="http://schemas.microsoft.com/office/drawing/2014/main" id="{878985CB-1814-BCFA-0314-24B00AB9802C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16">
                <a:extLst>
                  <a:ext uri="{FF2B5EF4-FFF2-40B4-BE49-F238E27FC236}">
                    <a16:creationId xmlns:a16="http://schemas.microsoft.com/office/drawing/2014/main" id="{E64A4E60-1B70-1CE3-050D-5A68EFCDB6BF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17">
                <a:extLst>
                  <a:ext uri="{FF2B5EF4-FFF2-40B4-BE49-F238E27FC236}">
                    <a16:creationId xmlns:a16="http://schemas.microsoft.com/office/drawing/2014/main" id="{47DB506A-795E-5317-7EB6-21AC630CF914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8">
                <a:extLst>
                  <a:ext uri="{FF2B5EF4-FFF2-40B4-BE49-F238E27FC236}">
                    <a16:creationId xmlns:a16="http://schemas.microsoft.com/office/drawing/2014/main" id="{AF0FB4F8-09CE-7D33-E52E-8EE5783B2793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9">
                <a:extLst>
                  <a:ext uri="{FF2B5EF4-FFF2-40B4-BE49-F238E27FC236}">
                    <a16:creationId xmlns:a16="http://schemas.microsoft.com/office/drawing/2014/main" id="{291877BF-8FF0-8252-4989-F37BDB177D08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0">
                <a:extLst>
                  <a:ext uri="{FF2B5EF4-FFF2-40B4-BE49-F238E27FC236}">
                    <a16:creationId xmlns:a16="http://schemas.microsoft.com/office/drawing/2014/main" id="{3BDB1AE6-F745-AFE1-6D4A-8C592846121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21">
                <a:extLst>
                  <a:ext uri="{FF2B5EF4-FFF2-40B4-BE49-F238E27FC236}">
                    <a16:creationId xmlns:a16="http://schemas.microsoft.com/office/drawing/2014/main" id="{0DC3A4A5-3595-C301-2374-5781804A8F16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78427D0C-CE13-1C0F-BBAE-1E2324219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630213"/>
          </a:xfrm>
          <a:prstGeom prst="rect">
            <a:avLst/>
          </a:prstGeom>
        </p:spPr>
        <p:txBody>
          <a:bodyPr anchor="b" anchorCtr="0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three-content layout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CF8578C-BF09-C826-692C-5671BFD59A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898900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A5C5A44-842F-9985-6658-BD057F440E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93020" y="1798917"/>
            <a:ext cx="3316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20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2F93E573-022A-A987-6FB2-168797A7862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441120" y="1798917"/>
            <a:ext cx="3316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20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A907B3DE-23B9-9CD0-AED6-40DF175B462D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289220" y="1798917"/>
            <a:ext cx="3316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20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51">
            <a:extLst>
              <a:ext uri="{FF2B5EF4-FFF2-40B4-BE49-F238E27FC236}">
                <a16:creationId xmlns:a16="http://schemas.microsoft.com/office/drawing/2014/main" id="{BBE8C605-E753-3694-0907-76605066CF0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93725" y="2728232"/>
            <a:ext cx="33305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51">
            <a:extLst>
              <a:ext uri="{FF2B5EF4-FFF2-40B4-BE49-F238E27FC236}">
                <a16:creationId xmlns:a16="http://schemas.microsoft.com/office/drawing/2014/main" id="{6B3F67CE-AEB6-1CAA-36BD-3F88CD3560A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441120" y="2728232"/>
            <a:ext cx="33305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51">
            <a:extLst>
              <a:ext uri="{FF2B5EF4-FFF2-40B4-BE49-F238E27FC236}">
                <a16:creationId xmlns:a16="http://schemas.microsoft.com/office/drawing/2014/main" id="{63276AC1-1D57-7482-3223-0B18E6D480C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289220" y="2728232"/>
            <a:ext cx="33305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324F77-1E59-680C-A7DD-B7CCAD42696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35840" y="2474236"/>
            <a:ext cx="3287756" cy="274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07DC2B3-984A-9E59-9173-0B8EDC273CEC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440089" y="2474236"/>
            <a:ext cx="3287756" cy="274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79A182-6FC7-6421-A2AB-F4558416C56F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8287470" y="2474236"/>
            <a:ext cx="3287756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57EF652-1705-2AC5-7642-4775FE39570A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4" name="Freeform: Shape 11">
              <a:extLst>
                <a:ext uri="{FF2B5EF4-FFF2-40B4-BE49-F238E27FC236}">
                  <a16:creationId xmlns:a16="http://schemas.microsoft.com/office/drawing/2014/main" id="{A2629C08-2B58-57FF-B8A3-D897F76FA439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5D4E117-002C-C01D-1556-4A45CA7EFF70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6" name="Freeform: Shape 13">
                <a:extLst>
                  <a:ext uri="{FF2B5EF4-FFF2-40B4-BE49-F238E27FC236}">
                    <a16:creationId xmlns:a16="http://schemas.microsoft.com/office/drawing/2014/main" id="{43D2A61A-53FE-AF6B-EF60-CDAED26012D4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14">
                <a:extLst>
                  <a:ext uri="{FF2B5EF4-FFF2-40B4-BE49-F238E27FC236}">
                    <a16:creationId xmlns:a16="http://schemas.microsoft.com/office/drawing/2014/main" id="{629D1B95-2C19-9A42-3ED4-470A310DDB83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15">
                <a:extLst>
                  <a:ext uri="{FF2B5EF4-FFF2-40B4-BE49-F238E27FC236}">
                    <a16:creationId xmlns:a16="http://schemas.microsoft.com/office/drawing/2014/main" id="{878985CB-1814-BCFA-0314-24B00AB9802C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16">
                <a:extLst>
                  <a:ext uri="{FF2B5EF4-FFF2-40B4-BE49-F238E27FC236}">
                    <a16:creationId xmlns:a16="http://schemas.microsoft.com/office/drawing/2014/main" id="{E64A4E60-1B70-1CE3-050D-5A68EFCDB6BF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17">
                <a:extLst>
                  <a:ext uri="{FF2B5EF4-FFF2-40B4-BE49-F238E27FC236}">
                    <a16:creationId xmlns:a16="http://schemas.microsoft.com/office/drawing/2014/main" id="{47DB506A-795E-5317-7EB6-21AC630CF914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8">
                <a:extLst>
                  <a:ext uri="{FF2B5EF4-FFF2-40B4-BE49-F238E27FC236}">
                    <a16:creationId xmlns:a16="http://schemas.microsoft.com/office/drawing/2014/main" id="{AF0FB4F8-09CE-7D33-E52E-8EE5783B2793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9">
                <a:extLst>
                  <a:ext uri="{FF2B5EF4-FFF2-40B4-BE49-F238E27FC236}">
                    <a16:creationId xmlns:a16="http://schemas.microsoft.com/office/drawing/2014/main" id="{291877BF-8FF0-8252-4989-F37BDB177D08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0">
                <a:extLst>
                  <a:ext uri="{FF2B5EF4-FFF2-40B4-BE49-F238E27FC236}">
                    <a16:creationId xmlns:a16="http://schemas.microsoft.com/office/drawing/2014/main" id="{3BDB1AE6-F745-AFE1-6D4A-8C592846121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21">
                <a:extLst>
                  <a:ext uri="{FF2B5EF4-FFF2-40B4-BE49-F238E27FC236}">
                    <a16:creationId xmlns:a16="http://schemas.microsoft.com/office/drawing/2014/main" id="{0DC3A4A5-3595-C301-2374-5781804A8F16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78427D0C-CE13-1C0F-BBAE-1E2324219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630213"/>
          </a:xfrm>
          <a:prstGeom prst="rect">
            <a:avLst/>
          </a:prstGeom>
        </p:spPr>
        <p:txBody>
          <a:bodyPr anchor="b" anchorCtr="0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four-content layout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CF8578C-BF09-C826-692C-5671BFD59A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898900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A5C5A44-842F-9985-6658-BD057F440E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93021" y="1798917"/>
            <a:ext cx="245664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29">
            <a:extLst>
              <a:ext uri="{FF2B5EF4-FFF2-40B4-BE49-F238E27FC236}">
                <a16:creationId xmlns:a16="http://schemas.microsoft.com/office/drawing/2014/main" id="{91E5C4EF-6018-4C81-BE19-870C28B1A7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46288" y="1798917"/>
            <a:ext cx="245664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7A49FCBD-FA23-C0D1-2B21-8D2EC09D1F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299555" y="1798917"/>
            <a:ext cx="245664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AB9A657F-6338-BD84-AE3D-13CA6614A7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152821" y="1798917"/>
            <a:ext cx="245664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8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665846B6-A0C0-7EFD-2714-37EC0D3A935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593725" y="2728232"/>
            <a:ext cx="2479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5389ED91-8761-D9A5-467F-694A9BCE78DB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446288" y="2728232"/>
            <a:ext cx="2479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75EB58D2-C4D9-2ED8-22BE-5026F45258E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00259" y="2728232"/>
            <a:ext cx="2479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A5E69845-1C6F-6BBB-085C-C5BCFCEE872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9154230" y="2728232"/>
            <a:ext cx="2479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43AEBB-323B-CA2C-B13D-9D564D83CBC7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52773" y="2474236"/>
            <a:ext cx="2419220" cy="27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2883AE-AEDC-E00C-EC79-B5E20E33EEFB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499490" y="2474236"/>
            <a:ext cx="2419220" cy="27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0177C4-8990-EB96-DFF8-B4CF43B7AC7F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354833" y="2474236"/>
            <a:ext cx="2419220" cy="274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07C7269-1370-4B30-E3DA-2E3F6FC2D8DF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9192924" y="2474236"/>
            <a:ext cx="241922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57EF652-1705-2AC5-7642-4775FE39570A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4" name="Freeform: Shape 11">
              <a:extLst>
                <a:ext uri="{FF2B5EF4-FFF2-40B4-BE49-F238E27FC236}">
                  <a16:creationId xmlns:a16="http://schemas.microsoft.com/office/drawing/2014/main" id="{A2629C08-2B58-57FF-B8A3-D897F76FA439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5D4E117-002C-C01D-1556-4A45CA7EFF70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6" name="Freeform: Shape 13">
                <a:extLst>
                  <a:ext uri="{FF2B5EF4-FFF2-40B4-BE49-F238E27FC236}">
                    <a16:creationId xmlns:a16="http://schemas.microsoft.com/office/drawing/2014/main" id="{43D2A61A-53FE-AF6B-EF60-CDAED26012D4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14">
                <a:extLst>
                  <a:ext uri="{FF2B5EF4-FFF2-40B4-BE49-F238E27FC236}">
                    <a16:creationId xmlns:a16="http://schemas.microsoft.com/office/drawing/2014/main" id="{629D1B95-2C19-9A42-3ED4-470A310DDB83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15">
                <a:extLst>
                  <a:ext uri="{FF2B5EF4-FFF2-40B4-BE49-F238E27FC236}">
                    <a16:creationId xmlns:a16="http://schemas.microsoft.com/office/drawing/2014/main" id="{878985CB-1814-BCFA-0314-24B00AB9802C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16">
                <a:extLst>
                  <a:ext uri="{FF2B5EF4-FFF2-40B4-BE49-F238E27FC236}">
                    <a16:creationId xmlns:a16="http://schemas.microsoft.com/office/drawing/2014/main" id="{E64A4E60-1B70-1CE3-050D-5A68EFCDB6BF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17">
                <a:extLst>
                  <a:ext uri="{FF2B5EF4-FFF2-40B4-BE49-F238E27FC236}">
                    <a16:creationId xmlns:a16="http://schemas.microsoft.com/office/drawing/2014/main" id="{47DB506A-795E-5317-7EB6-21AC630CF914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8">
                <a:extLst>
                  <a:ext uri="{FF2B5EF4-FFF2-40B4-BE49-F238E27FC236}">
                    <a16:creationId xmlns:a16="http://schemas.microsoft.com/office/drawing/2014/main" id="{AF0FB4F8-09CE-7D33-E52E-8EE5783B2793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9">
                <a:extLst>
                  <a:ext uri="{FF2B5EF4-FFF2-40B4-BE49-F238E27FC236}">
                    <a16:creationId xmlns:a16="http://schemas.microsoft.com/office/drawing/2014/main" id="{291877BF-8FF0-8252-4989-F37BDB177D08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0">
                <a:extLst>
                  <a:ext uri="{FF2B5EF4-FFF2-40B4-BE49-F238E27FC236}">
                    <a16:creationId xmlns:a16="http://schemas.microsoft.com/office/drawing/2014/main" id="{3BDB1AE6-F745-AFE1-6D4A-8C592846121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21">
                <a:extLst>
                  <a:ext uri="{FF2B5EF4-FFF2-40B4-BE49-F238E27FC236}">
                    <a16:creationId xmlns:a16="http://schemas.microsoft.com/office/drawing/2014/main" id="{0DC3A4A5-3595-C301-2374-5781804A8F16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78427D0C-CE13-1C0F-BBAE-1E23242190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630213"/>
          </a:xfrm>
          <a:prstGeom prst="rect">
            <a:avLst/>
          </a:prstGeom>
        </p:spPr>
        <p:txBody>
          <a:bodyPr anchor="b" anchorCtr="0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five-content layout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8CF8578C-BF09-C826-692C-5671BFD59A5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898900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A5C5A44-842F-9985-6658-BD057F440E5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93021" y="1798917"/>
            <a:ext cx="20647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42" name="Text Placeholder 29">
            <a:extLst>
              <a:ext uri="{FF2B5EF4-FFF2-40B4-BE49-F238E27FC236}">
                <a16:creationId xmlns:a16="http://schemas.microsoft.com/office/drawing/2014/main" id="{04C46954-A91C-F09D-5021-C4FCBCD8251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832235" y="1798917"/>
            <a:ext cx="20647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72C1416A-D2D1-F2A5-3677-63EF87AEC80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71449" y="1798917"/>
            <a:ext cx="20647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48" name="Text Placeholder 29">
            <a:extLst>
              <a:ext uri="{FF2B5EF4-FFF2-40B4-BE49-F238E27FC236}">
                <a16:creationId xmlns:a16="http://schemas.microsoft.com/office/drawing/2014/main" id="{EE84D08F-648D-B192-4FA8-E13D1E65CC7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310663" y="1798917"/>
            <a:ext cx="20647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1" name="Text Placeholder 29">
            <a:extLst>
              <a:ext uri="{FF2B5EF4-FFF2-40B4-BE49-F238E27FC236}">
                <a16:creationId xmlns:a16="http://schemas.microsoft.com/office/drawing/2014/main" id="{EE2BB71C-0985-EDD8-4A15-A29DAED0416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549878" y="1798917"/>
            <a:ext cx="206470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kumimoji="0" lang="en-US" sz="1600" b="1" i="0" u="none" strike="noStrike" cap="none" spc="0" normalizeH="0" baseline="0" dirty="0" smtClean="0">
                <a:ln>
                  <a:noFill/>
                </a:ln>
                <a:solidFill>
                  <a:srgbClr val="00BD4D"/>
                </a:solidFill>
                <a:effectLst/>
                <a:uLnTx/>
                <a:uFillTx/>
                <a:latin typeface="Lato" panose="020F0502020204030203" pitchFamily="34" charset="0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4" name="Text Placeholder 51">
            <a:extLst>
              <a:ext uri="{FF2B5EF4-FFF2-40B4-BE49-F238E27FC236}">
                <a16:creationId xmlns:a16="http://schemas.microsoft.com/office/drawing/2014/main" id="{FE7AEDBF-9493-4D56-1FFE-CF82B3EB540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93725" y="2728232"/>
            <a:ext cx="2098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5" name="Text Placeholder 51">
            <a:extLst>
              <a:ext uri="{FF2B5EF4-FFF2-40B4-BE49-F238E27FC236}">
                <a16:creationId xmlns:a16="http://schemas.microsoft.com/office/drawing/2014/main" id="{484BAF97-4A34-66BC-BB7F-FE771A692226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832235" y="2728232"/>
            <a:ext cx="2098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6" name="Text Placeholder 51">
            <a:extLst>
              <a:ext uri="{FF2B5EF4-FFF2-40B4-BE49-F238E27FC236}">
                <a16:creationId xmlns:a16="http://schemas.microsoft.com/office/drawing/2014/main" id="{A5AC2F54-29DF-BBD3-B78B-A44D2CB34ED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070745" y="2728232"/>
            <a:ext cx="2098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7" name="Text Placeholder 51">
            <a:extLst>
              <a:ext uri="{FF2B5EF4-FFF2-40B4-BE49-F238E27FC236}">
                <a16:creationId xmlns:a16="http://schemas.microsoft.com/office/drawing/2014/main" id="{D79D8419-1308-DBD1-4D43-4D9AE535A50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7309255" y="2728232"/>
            <a:ext cx="2098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CBE58029-43BD-E1CA-C262-285E4AFC63BC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9547765" y="2728232"/>
            <a:ext cx="2098675" cy="3482065"/>
          </a:xfrm>
          <a:prstGeom prst="rect">
            <a:avLst/>
          </a:prstGeom>
        </p:spPr>
        <p:txBody>
          <a:bodyPr/>
          <a:lstStyle>
            <a:lvl1pPr marL="180000" indent="-180000">
              <a:spcBef>
                <a:spcPts val="1000"/>
              </a:spcBef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360000" indent="-180000">
              <a:spcBef>
                <a:spcPts val="1000"/>
              </a:spcBef>
              <a:buClr>
                <a:srgbClr val="00BD4D"/>
              </a:buClr>
              <a:defRPr sz="12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540000" indent="-180000">
              <a:spcBef>
                <a:spcPts val="1000"/>
              </a:spcBef>
              <a:buClr>
                <a:srgbClr val="00BD4D"/>
              </a:buClr>
              <a:defRPr sz="11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72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900000" indent="-180000">
              <a:spcBef>
                <a:spcPts val="1000"/>
              </a:spcBef>
              <a:buClr>
                <a:srgbClr val="00BD4D"/>
              </a:buClr>
              <a:defRPr sz="105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8D209F-F190-E71E-6480-1769135B3FDB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39" y="2497096"/>
            <a:ext cx="2064702" cy="27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95E4AF4-2DEF-BDBB-F2BA-383B00CDB898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1629" y="2497096"/>
            <a:ext cx="2064702" cy="274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4B4CBC-8665-88ED-FBF4-17A857ED950D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649" y="2524528"/>
            <a:ext cx="2064702" cy="274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31933F3-8DEB-73AC-A7CB-BE2059C6001E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9356" y="2497096"/>
            <a:ext cx="2064702" cy="274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1E80D37-E0B0-1A52-22D4-AA71A6DB996A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1188" y="2497096"/>
            <a:ext cx="2064702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7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A50CCC9-DFC5-F006-3765-D15E1F5327AE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C2EA8A1-D923-0FB0-51CC-49DE7C6CFB7C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F3634DF-8944-2E55-4DB8-A9BE74BFEBDE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AAA96B-59DA-84CA-01A2-E9D210523DF3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9A056FB-9267-15EF-8ECA-E467B7522CD5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5EA11DF-A591-E967-C123-CF9FB8F9C59E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829D235-C904-48F0-C491-85CEA6EF5CD6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54CAE4EE-536C-63EE-FCEA-713C1FB0333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BFC099B-4BE7-9762-88BD-56F2C02A984A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5D75CC2-74FF-9976-2602-0868DA4832CE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A746B35-F8ED-DE90-9324-DD9F3770DAE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4C06C4EE-E3AC-5D21-4E55-975E3F91D068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FEA4C8F9-E98F-41EA-1D33-C4F7B51D7E5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8254" t="15450" r="22093"/>
          <a:stretch/>
        </p:blipFill>
        <p:spPr>
          <a:xfrm rot="16200000">
            <a:off x="733398" y="-733400"/>
            <a:ext cx="6858001" cy="8324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84C427-EDCD-7DC1-255B-E6BEA6796A80}"/>
              </a:ext>
            </a:extLst>
          </p:cNvPr>
          <p:cNvSpPr/>
          <p:nvPr/>
        </p:nvSpPr>
        <p:spPr>
          <a:xfrm>
            <a:off x="486228" y="1886854"/>
            <a:ext cx="2627834" cy="4354286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4AAFC2-2002-28D1-B318-44A6AC5584D0}"/>
              </a:ext>
            </a:extLst>
          </p:cNvPr>
          <p:cNvSpPr/>
          <p:nvPr/>
        </p:nvSpPr>
        <p:spPr>
          <a:xfrm>
            <a:off x="3350131" y="1886854"/>
            <a:ext cx="2627834" cy="4354286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ACC636C-5190-D1C2-A1FC-E7E1A3723AA9}"/>
              </a:ext>
            </a:extLst>
          </p:cNvPr>
          <p:cNvSpPr/>
          <p:nvPr/>
        </p:nvSpPr>
        <p:spPr>
          <a:xfrm>
            <a:off x="6214035" y="1886854"/>
            <a:ext cx="2627834" cy="4354286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4A8F1E-F08A-FD27-5B82-A7867C85AC5D}"/>
              </a:ext>
            </a:extLst>
          </p:cNvPr>
          <p:cNvSpPr/>
          <p:nvPr/>
        </p:nvSpPr>
        <p:spPr>
          <a:xfrm>
            <a:off x="9077939" y="1886854"/>
            <a:ext cx="2627834" cy="4354286"/>
          </a:xfrm>
          <a:prstGeom prst="roundRect">
            <a:avLst>
              <a:gd name="adj" fmla="val 4152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7BC16F-7A86-8C7C-AA29-ADFB654F0B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2371"/>
            <a:ext cx="11118522" cy="630213"/>
          </a:xfrm>
          <a:prstGeom prst="rect">
            <a:avLst/>
          </a:prstGeom>
        </p:spPr>
        <p:txBody>
          <a:bodyPr anchor="b" anchorCtr="0"/>
          <a:lstStyle>
            <a:lvl1pPr>
              <a:defRPr lang="en-US" sz="3400" b="1" i="0" cap="all" baseline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BDECCE9-C6A7-8E54-48EB-B0339C467CC0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1005580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D1FCC-E646-8438-DBBC-127464B397E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88895" y="3022600"/>
            <a:ext cx="2222500" cy="2997199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rgbClr val="00BD4D"/>
              </a:buClr>
              <a:defRPr sz="1600" b="0" i="0">
                <a:latin typeface="Lato" panose="020F0502020204030203" pitchFamily="34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959B9C0-A3A6-E084-3D16-FD3C48DFA1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8895" y="2129971"/>
            <a:ext cx="2222500" cy="54972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BD4D"/>
              </a:buClr>
              <a:buNone/>
              <a:defRPr sz="1800" b="1">
                <a:solidFill>
                  <a:srgbClr val="00BD4D"/>
                </a:solidFill>
                <a:latin typeface="Lato" panose="020F050202020403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F83A6ED9-15D8-AC61-787E-3E8532B816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52798" y="3022600"/>
            <a:ext cx="2222500" cy="2997199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rgbClr val="00BD4D"/>
              </a:buClr>
              <a:defRPr sz="1600" b="0" i="0">
                <a:latin typeface="Lato" panose="020F0502020204030203" pitchFamily="34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607DD6AB-0642-E26E-8B34-D15FE38768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552798" y="2129971"/>
            <a:ext cx="2222500" cy="54972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BD4D"/>
              </a:buClr>
              <a:buNone/>
              <a:defRPr sz="1800" b="1">
                <a:solidFill>
                  <a:srgbClr val="00BD4D"/>
                </a:solidFill>
                <a:latin typeface="Lato" panose="020F050202020403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661FAF63-3D63-6A34-C7C3-953622E7F5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16702" y="3022600"/>
            <a:ext cx="2222500" cy="2997199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rgbClr val="00BD4D"/>
              </a:buClr>
              <a:defRPr sz="1600" b="0" i="0">
                <a:latin typeface="Lato" panose="020F0502020204030203" pitchFamily="34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44E40A9C-972F-4F06-CA9F-E94481041D7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416702" y="2129971"/>
            <a:ext cx="2222500" cy="54972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BD4D"/>
              </a:buClr>
              <a:buNone/>
              <a:defRPr sz="1800" b="1">
                <a:solidFill>
                  <a:srgbClr val="00BD4D"/>
                </a:solidFill>
                <a:latin typeface="Lato" panose="020F050202020403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51594098-3F9F-8D4C-3C24-0FF1029C6CE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280606" y="3022600"/>
            <a:ext cx="2222500" cy="2997199"/>
          </a:xfrm>
          <a:prstGeom prst="rect">
            <a:avLst/>
          </a:prstGeom>
        </p:spPr>
        <p:txBody>
          <a:bodyPr/>
          <a:lstStyle>
            <a:lvl1pPr marL="180000" indent="-180000">
              <a:buClr>
                <a:srgbClr val="00BD4D"/>
              </a:buClr>
              <a:defRPr sz="1600" b="0" i="0">
                <a:latin typeface="Lato" panose="020F0502020204030203" pitchFamily="34" charset="77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21A41D9A-87F5-D93A-D88E-A3AFA3357A5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280606" y="2129971"/>
            <a:ext cx="2222500" cy="549729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BD4D"/>
              </a:buClr>
              <a:buNone/>
              <a:defRPr sz="1800" b="1">
                <a:solidFill>
                  <a:srgbClr val="00BD4D"/>
                </a:solidFill>
                <a:latin typeface="Lato" panose="020F0502020204030203" pitchFamily="34" charset="0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283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raphic 8">
            <a:extLst>
              <a:ext uri="{FF2B5EF4-FFF2-40B4-BE49-F238E27FC236}">
                <a16:creationId xmlns:a16="http://schemas.microsoft.com/office/drawing/2014/main" id="{728B79A7-1FC9-B1EA-35B4-4C7C486F3D36}"/>
              </a:ext>
            </a:extLst>
          </p:cNvPr>
          <p:cNvSpPr/>
          <p:nvPr userDrawn="1"/>
        </p:nvSpPr>
        <p:spPr>
          <a:xfrm>
            <a:off x="-1721645" y="-333829"/>
            <a:ext cx="7525662" cy="7525660"/>
          </a:xfrm>
          <a:custGeom>
            <a:avLst/>
            <a:gdLst>
              <a:gd name="connsiteX0" fmla="*/ 3985217 w 4062497"/>
              <a:gd name="connsiteY0" fmla="*/ 1844654 h 4062497"/>
              <a:gd name="connsiteX1" fmla="*/ 2217844 w 4062497"/>
              <a:gd name="connsiteY1" fmla="*/ 77281 h 4062497"/>
              <a:gd name="connsiteX2" fmla="*/ 1844654 w 4062497"/>
              <a:gd name="connsiteY2" fmla="*/ 77281 h 4062497"/>
              <a:gd name="connsiteX3" fmla="*/ 77281 w 4062497"/>
              <a:gd name="connsiteY3" fmla="*/ 1844654 h 4062497"/>
              <a:gd name="connsiteX4" fmla="*/ 77281 w 4062497"/>
              <a:gd name="connsiteY4" fmla="*/ 2217844 h 4062497"/>
              <a:gd name="connsiteX5" fmla="*/ 1844654 w 4062497"/>
              <a:gd name="connsiteY5" fmla="*/ 3985217 h 4062497"/>
              <a:gd name="connsiteX6" fmla="*/ 2217844 w 4062497"/>
              <a:gd name="connsiteY6" fmla="*/ 3985217 h 4062497"/>
              <a:gd name="connsiteX7" fmla="*/ 3985217 w 4062497"/>
              <a:gd name="connsiteY7" fmla="*/ 2217844 h 4062497"/>
              <a:gd name="connsiteX8" fmla="*/ 3985217 w 4062497"/>
              <a:gd name="connsiteY8" fmla="*/ 1844654 h 406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2497" h="4062497">
                <a:moveTo>
                  <a:pt x="3985217" y="1844654"/>
                </a:moveTo>
                <a:lnTo>
                  <a:pt x="2217844" y="77281"/>
                </a:lnTo>
                <a:cubicBezTo>
                  <a:pt x="2114803" y="-25760"/>
                  <a:pt x="1947695" y="-25760"/>
                  <a:pt x="1844654" y="77281"/>
                </a:cubicBezTo>
                <a:lnTo>
                  <a:pt x="77281" y="1844654"/>
                </a:lnTo>
                <a:cubicBezTo>
                  <a:pt x="-25760" y="1947695"/>
                  <a:pt x="-25760" y="2114803"/>
                  <a:pt x="77281" y="2217844"/>
                </a:cubicBezTo>
                <a:lnTo>
                  <a:pt x="1844654" y="3985217"/>
                </a:lnTo>
                <a:cubicBezTo>
                  <a:pt x="1947695" y="4088258"/>
                  <a:pt x="2114803" y="4088258"/>
                  <a:pt x="2217844" y="3985217"/>
                </a:cubicBezTo>
                <a:lnTo>
                  <a:pt x="3985217" y="2217844"/>
                </a:lnTo>
                <a:cubicBezTo>
                  <a:pt x="4088258" y="2114803"/>
                  <a:pt x="4088258" y="1947695"/>
                  <a:pt x="3985217" y="1844654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B1043-9C7B-996E-7BE9-55659C66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1791" y="556542"/>
            <a:ext cx="5118666" cy="5570749"/>
          </a:xfrm>
          <a:prstGeom prst="rect">
            <a:avLst/>
          </a:prstGeom>
        </p:spPr>
        <p:txBody>
          <a:bodyPr anchor="ctr"/>
          <a:lstStyle>
            <a:lvl1pPr marL="216000" indent="-216000">
              <a:buClr>
                <a:srgbClr val="00BD4D"/>
              </a:buClr>
              <a:defRPr sz="20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32000" indent="-216000">
              <a:buClr>
                <a:srgbClr val="00BD4D"/>
              </a:buClr>
              <a:defRPr sz="18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648000" indent="-216000"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864000" indent="-216000"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1080000" indent="-216000"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9BF0004-8B0B-8DD2-247D-E461D525439B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E3A933-8A69-E5B8-44DA-DD51F20E509C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19E8B0-8A94-1E73-DB2D-6DF32304A285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C89A3E2-639E-B930-97A7-F523A282D048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B6E5EC3-5A79-44DC-F77F-CE1C93C70DA0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FFC07CE-44B8-90F0-DF26-46902F440318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796657A5-DDEE-2093-6C86-0053530B3882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0B1D049-BF68-423D-3788-D8D9F16FC573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D2F452A-FCE2-2D70-67A6-275D859DF8C4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35AB5A1-3858-0926-73BA-EE0620402EC4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E95F4EA-307E-9FAD-0E96-DBD0DA1B7405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A086E1E-DD14-1D37-D643-274F289C58C9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9DD804E-CD2A-5361-7B2A-9C98F8424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543" y="1233720"/>
            <a:ext cx="4622623" cy="2086734"/>
          </a:xfrm>
          <a:prstGeom prst="rect">
            <a:avLst/>
          </a:prstGeom>
        </p:spPr>
        <p:txBody>
          <a:bodyPr anchor="b"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Slide title style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8D64587-B846-D17A-11D3-B833B185C0A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14713" y="3675742"/>
            <a:ext cx="4659454" cy="7075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BCA2B8F-5B29-E953-5560-38F928D7ECEB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449" y="3384114"/>
            <a:ext cx="457200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8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CC1AF6-0D8F-4EF2-414C-887518BE7F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5301D58-20CA-11D7-5164-53DED1D30C97}"/>
              </a:ext>
            </a:extLst>
          </p:cNvPr>
          <p:cNvSpPr/>
          <p:nvPr userDrawn="1"/>
        </p:nvSpPr>
        <p:spPr>
          <a:xfrm>
            <a:off x="7212043" y="0"/>
            <a:ext cx="4979957" cy="6858000"/>
          </a:xfrm>
          <a:prstGeom prst="rect">
            <a:avLst/>
          </a:prstGeom>
          <a:solidFill>
            <a:srgbClr val="D9E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D5FE2E4-6459-A8F6-69DF-4DE855B46F9D}"/>
              </a:ext>
            </a:extLst>
          </p:cNvPr>
          <p:cNvSpPr/>
          <p:nvPr userDrawn="1"/>
        </p:nvSpPr>
        <p:spPr>
          <a:xfrm>
            <a:off x="7212044" y="1"/>
            <a:ext cx="4979957" cy="6763657"/>
          </a:xfrm>
          <a:custGeom>
            <a:avLst/>
            <a:gdLst>
              <a:gd name="connsiteX0" fmla="*/ 2392605 w 4979957"/>
              <a:gd name="connsiteY0" fmla="*/ 0 h 6763657"/>
              <a:gd name="connsiteX1" fmla="*/ 2945895 w 4979957"/>
              <a:gd name="connsiteY1" fmla="*/ 0 h 6763657"/>
              <a:gd name="connsiteX2" fmla="*/ 2984461 w 4979957"/>
              <a:gd name="connsiteY2" fmla="*/ 31502 h 6763657"/>
              <a:gd name="connsiteX3" fmla="*/ 4979957 w 4979957"/>
              <a:gd name="connsiteY3" fmla="*/ 2026998 h 6763657"/>
              <a:gd name="connsiteX4" fmla="*/ 4979957 w 4979957"/>
              <a:gd name="connsiteY4" fmla="*/ 4637613 h 6763657"/>
              <a:gd name="connsiteX5" fmla="*/ 2984461 w 4979957"/>
              <a:gd name="connsiteY5" fmla="*/ 6633109 h 6763657"/>
              <a:gd name="connsiteX6" fmla="*/ 2354038 w 4979957"/>
              <a:gd name="connsiteY6" fmla="*/ 6633109 h 6763657"/>
              <a:gd name="connsiteX7" fmla="*/ 0 w 4979957"/>
              <a:gd name="connsiteY7" fmla="*/ 4279070 h 6763657"/>
              <a:gd name="connsiteX8" fmla="*/ 0 w 4979957"/>
              <a:gd name="connsiteY8" fmla="*/ 2385540 h 6763657"/>
              <a:gd name="connsiteX9" fmla="*/ 2354038 w 4979957"/>
              <a:gd name="connsiteY9" fmla="*/ 31502 h 6763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79957" h="6763657">
                <a:moveTo>
                  <a:pt x="2392605" y="0"/>
                </a:moveTo>
                <a:lnTo>
                  <a:pt x="2945895" y="0"/>
                </a:lnTo>
                <a:lnTo>
                  <a:pt x="2984461" y="31502"/>
                </a:lnTo>
                <a:lnTo>
                  <a:pt x="4979957" y="2026998"/>
                </a:lnTo>
                <a:lnTo>
                  <a:pt x="4979957" y="4637613"/>
                </a:lnTo>
                <a:lnTo>
                  <a:pt x="2984461" y="6633109"/>
                </a:lnTo>
                <a:cubicBezTo>
                  <a:pt x="2810396" y="6807174"/>
                  <a:pt x="2528103" y="6807174"/>
                  <a:pt x="2354038" y="6633109"/>
                </a:cubicBezTo>
                <a:lnTo>
                  <a:pt x="0" y="4279070"/>
                </a:lnTo>
                <a:lnTo>
                  <a:pt x="0" y="2385540"/>
                </a:lnTo>
                <a:lnTo>
                  <a:pt x="2354038" y="31502"/>
                </a:lnTo>
                <a:close/>
              </a:path>
            </a:pathLst>
          </a:custGeom>
          <a:gradFill>
            <a:gsLst>
              <a:gs pos="12000">
                <a:schemeClr val="bg1">
                  <a:alpha val="60000"/>
                </a:schemeClr>
              </a:gs>
              <a:gs pos="74000">
                <a:schemeClr val="bg1">
                  <a:alpha val="0"/>
                </a:scheme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3B4C86-0EE6-9EC3-AE54-F3BE8511A838}"/>
              </a:ext>
            </a:extLst>
          </p:cNvPr>
          <p:cNvSpPr txBox="1"/>
          <p:nvPr userDrawn="1"/>
        </p:nvSpPr>
        <p:spPr>
          <a:xfrm>
            <a:off x="7200141" y="602343"/>
            <a:ext cx="794523" cy="624929"/>
          </a:xfrm>
          <a:custGeom>
            <a:avLst/>
            <a:gdLst/>
            <a:ahLst/>
            <a:cxnLst/>
            <a:rect l="l" t="t" r="r" b="b"/>
            <a:pathLst>
              <a:path w="794523" h="624929">
                <a:moveTo>
                  <a:pt x="737992" y="0"/>
                </a:moveTo>
                <a:lnTo>
                  <a:pt x="794523" y="119230"/>
                </a:lnTo>
                <a:cubicBezTo>
                  <a:pt x="736964" y="138416"/>
                  <a:pt x="695679" y="165140"/>
                  <a:pt x="670668" y="199401"/>
                </a:cubicBezTo>
                <a:cubicBezTo>
                  <a:pt x="645657" y="233663"/>
                  <a:pt x="632466" y="279231"/>
                  <a:pt x="631096" y="336105"/>
                </a:cubicBezTo>
                <a:lnTo>
                  <a:pt x="770883" y="336105"/>
                </a:lnTo>
                <a:lnTo>
                  <a:pt x="770883" y="624929"/>
                </a:lnTo>
                <a:lnTo>
                  <a:pt x="482059" y="624929"/>
                </a:lnTo>
                <a:lnTo>
                  <a:pt x="482059" y="418332"/>
                </a:lnTo>
                <a:cubicBezTo>
                  <a:pt x="482059" y="334049"/>
                  <a:pt x="489425" y="267924"/>
                  <a:pt x="504157" y="219958"/>
                </a:cubicBezTo>
                <a:cubicBezTo>
                  <a:pt x="518890" y="171992"/>
                  <a:pt x="546299" y="128823"/>
                  <a:pt x="586385" y="90450"/>
                </a:cubicBezTo>
                <a:cubicBezTo>
                  <a:pt x="626471" y="52077"/>
                  <a:pt x="677006" y="21927"/>
                  <a:pt x="737992" y="0"/>
                </a:cubicBezTo>
                <a:close/>
                <a:moveTo>
                  <a:pt x="255933" y="0"/>
                </a:moveTo>
                <a:lnTo>
                  <a:pt x="312464" y="119230"/>
                </a:lnTo>
                <a:cubicBezTo>
                  <a:pt x="254905" y="138416"/>
                  <a:pt x="213620" y="165140"/>
                  <a:pt x="188609" y="199401"/>
                </a:cubicBezTo>
                <a:cubicBezTo>
                  <a:pt x="163598" y="233663"/>
                  <a:pt x="150407" y="279231"/>
                  <a:pt x="149037" y="336105"/>
                </a:cubicBezTo>
                <a:lnTo>
                  <a:pt x="288824" y="336105"/>
                </a:lnTo>
                <a:lnTo>
                  <a:pt x="288824" y="624929"/>
                </a:lnTo>
                <a:lnTo>
                  <a:pt x="0" y="624929"/>
                </a:lnTo>
                <a:lnTo>
                  <a:pt x="0" y="418332"/>
                </a:lnTo>
                <a:cubicBezTo>
                  <a:pt x="0" y="334734"/>
                  <a:pt x="7366" y="268781"/>
                  <a:pt x="22098" y="220472"/>
                </a:cubicBezTo>
                <a:cubicBezTo>
                  <a:pt x="36831" y="172164"/>
                  <a:pt x="64069" y="128823"/>
                  <a:pt x="103812" y="90450"/>
                </a:cubicBezTo>
                <a:cubicBezTo>
                  <a:pt x="143555" y="52077"/>
                  <a:pt x="194262" y="21927"/>
                  <a:pt x="255933" y="0"/>
                </a:cubicBezTo>
                <a:close/>
              </a:path>
            </a:pathLst>
          </a:custGeom>
          <a:solidFill>
            <a:srgbClr val="00BD4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 pitchFamily="34" charset="0"/>
              <a:ea typeface="Roboto Slab" pitchFamily="2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6C5238-5817-CC92-124E-B4BF55A4D5F0}"/>
              </a:ext>
            </a:extLst>
          </p:cNvPr>
          <p:cNvSpPr txBox="1"/>
          <p:nvPr userDrawn="1"/>
        </p:nvSpPr>
        <p:spPr>
          <a:xfrm rot="10800000">
            <a:off x="11437256" y="5597290"/>
            <a:ext cx="469007" cy="368896"/>
          </a:xfrm>
          <a:custGeom>
            <a:avLst/>
            <a:gdLst/>
            <a:ahLst/>
            <a:cxnLst/>
            <a:rect l="l" t="t" r="r" b="b"/>
            <a:pathLst>
              <a:path w="794523" h="624929">
                <a:moveTo>
                  <a:pt x="737992" y="0"/>
                </a:moveTo>
                <a:lnTo>
                  <a:pt x="794523" y="119230"/>
                </a:lnTo>
                <a:cubicBezTo>
                  <a:pt x="736964" y="138416"/>
                  <a:pt x="695679" y="165140"/>
                  <a:pt x="670668" y="199401"/>
                </a:cubicBezTo>
                <a:cubicBezTo>
                  <a:pt x="645657" y="233663"/>
                  <a:pt x="632466" y="279231"/>
                  <a:pt x="631096" y="336105"/>
                </a:cubicBezTo>
                <a:lnTo>
                  <a:pt x="770883" y="336105"/>
                </a:lnTo>
                <a:lnTo>
                  <a:pt x="770883" y="624929"/>
                </a:lnTo>
                <a:lnTo>
                  <a:pt x="482059" y="624929"/>
                </a:lnTo>
                <a:lnTo>
                  <a:pt x="482059" y="418332"/>
                </a:lnTo>
                <a:cubicBezTo>
                  <a:pt x="482059" y="334049"/>
                  <a:pt x="489425" y="267924"/>
                  <a:pt x="504157" y="219958"/>
                </a:cubicBezTo>
                <a:cubicBezTo>
                  <a:pt x="518890" y="171992"/>
                  <a:pt x="546299" y="128823"/>
                  <a:pt x="586385" y="90450"/>
                </a:cubicBezTo>
                <a:cubicBezTo>
                  <a:pt x="626471" y="52077"/>
                  <a:pt x="677006" y="21927"/>
                  <a:pt x="737992" y="0"/>
                </a:cubicBezTo>
                <a:close/>
                <a:moveTo>
                  <a:pt x="255933" y="0"/>
                </a:moveTo>
                <a:lnTo>
                  <a:pt x="312464" y="119230"/>
                </a:lnTo>
                <a:cubicBezTo>
                  <a:pt x="254905" y="138416"/>
                  <a:pt x="213620" y="165140"/>
                  <a:pt x="188609" y="199401"/>
                </a:cubicBezTo>
                <a:cubicBezTo>
                  <a:pt x="163598" y="233663"/>
                  <a:pt x="150407" y="279231"/>
                  <a:pt x="149037" y="336105"/>
                </a:cubicBezTo>
                <a:lnTo>
                  <a:pt x="288824" y="336105"/>
                </a:lnTo>
                <a:lnTo>
                  <a:pt x="288824" y="624929"/>
                </a:lnTo>
                <a:lnTo>
                  <a:pt x="0" y="624929"/>
                </a:lnTo>
                <a:lnTo>
                  <a:pt x="0" y="418332"/>
                </a:lnTo>
                <a:cubicBezTo>
                  <a:pt x="0" y="334734"/>
                  <a:pt x="7366" y="268781"/>
                  <a:pt x="22098" y="220472"/>
                </a:cubicBezTo>
                <a:cubicBezTo>
                  <a:pt x="36831" y="172164"/>
                  <a:pt x="64069" y="128823"/>
                  <a:pt x="103812" y="90450"/>
                </a:cubicBezTo>
                <a:cubicBezTo>
                  <a:pt x="143555" y="52077"/>
                  <a:pt x="194262" y="21927"/>
                  <a:pt x="255933" y="0"/>
                </a:cubicBezTo>
                <a:close/>
              </a:path>
            </a:pathLst>
          </a:custGeom>
          <a:solidFill>
            <a:srgbClr val="00BD4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 pitchFamily="34" charset="0"/>
              <a:ea typeface="Roboto Slab" pitchFamily="2" charset="0"/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219A740-91A4-702D-F150-6D9E505676A7}"/>
              </a:ext>
            </a:extLst>
          </p:cNvPr>
          <p:cNvCxnSpPr>
            <a:cxnSpLocks/>
          </p:cNvCxnSpPr>
          <p:nvPr userDrawn="1"/>
        </p:nvCxnSpPr>
        <p:spPr>
          <a:xfrm>
            <a:off x="7852229" y="1420464"/>
            <a:ext cx="0" cy="3978850"/>
          </a:xfrm>
          <a:prstGeom prst="line">
            <a:avLst/>
          </a:prstGeom>
          <a:ln w="12700">
            <a:solidFill>
              <a:srgbClr val="00B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D6FE247-0E74-A625-337B-99E04CC57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523" y="1445330"/>
            <a:ext cx="5753956" cy="630213"/>
          </a:xfrm>
          <a:prstGeom prst="rect">
            <a:avLst/>
          </a:prstGeom>
        </p:spPr>
        <p:txBody>
          <a:bodyPr anchor="b"/>
          <a:lstStyle>
            <a:lvl1pPr>
              <a:defRPr sz="3400" b="1" i="0" cap="all" baseline="0">
                <a:solidFill>
                  <a:srgbClr val="00BD4D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9E3C22D-E22C-737C-E68C-F9213EBC2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1" y="2914790"/>
            <a:ext cx="5753957" cy="3551416"/>
          </a:xfrm>
          <a:prstGeom prst="rect">
            <a:avLst/>
          </a:prstGeom>
        </p:spPr>
        <p:txBody>
          <a:bodyPr anchor="t"/>
          <a:lstStyle>
            <a:lvl1pPr marL="216000" indent="-216000">
              <a:buClr>
                <a:srgbClr val="00BD4D"/>
              </a:buClr>
              <a:defRPr sz="20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32000" indent="-216000">
              <a:buClr>
                <a:srgbClr val="00BD4D"/>
              </a:buClr>
              <a:defRPr sz="1800" b="0" i="0">
                <a:solidFill>
                  <a:schemeClr val="bg1"/>
                </a:solidFill>
                <a:latin typeface="Lato" panose="020F0502020204030203" pitchFamily="34" charset="77"/>
              </a:defRPr>
            </a:lvl2pPr>
            <a:lvl3pPr marL="648000" indent="-216000">
              <a:buClr>
                <a:srgbClr val="00BD4D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3pPr>
            <a:lvl4pPr marL="864000" indent="-216000"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4pPr>
            <a:lvl5pPr marL="1080000" indent="-216000">
              <a:buClr>
                <a:srgbClr val="00BD4D"/>
              </a:buClr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DC3DD1A2-B414-8C5D-8E0C-8E8C59208C1B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25523" y="2215813"/>
            <a:ext cx="5753956" cy="3816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EE1B5432-EBE1-4EA9-71A6-1B7B0C8A48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01100" y="1505420"/>
            <a:ext cx="3436322" cy="387725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lvl1pPr marL="0" indent="0">
              <a:buNone/>
              <a:defRPr lang="en-US" sz="2000" b="0" i="0" dirty="0" smtClean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marL="0" lvl="0">
              <a:lnSpc>
                <a:spcPct val="120000"/>
              </a:lnSpc>
            </a:pPr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4E3EAB5-A37F-8ED2-02AA-D357B3C7698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821" y="6467484"/>
            <a:ext cx="799740" cy="17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7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642B26FE-2907-AE81-0DC9-82D9EEBF2AD5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477" r="5042"/>
          <a:stretch/>
        </p:blipFill>
        <p:spPr>
          <a:xfrm>
            <a:off x="4749825" y="1"/>
            <a:ext cx="9020576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0FE1B5-C5E8-9149-28BC-CF5EAA92F2F6}"/>
              </a:ext>
            </a:extLst>
          </p:cNvPr>
          <p:cNvSpPr txBox="1"/>
          <p:nvPr userDrawn="1"/>
        </p:nvSpPr>
        <p:spPr>
          <a:xfrm>
            <a:off x="979929" y="771190"/>
            <a:ext cx="994014" cy="781838"/>
          </a:xfrm>
          <a:custGeom>
            <a:avLst/>
            <a:gdLst/>
            <a:ahLst/>
            <a:cxnLst/>
            <a:rect l="l" t="t" r="r" b="b"/>
            <a:pathLst>
              <a:path w="794523" h="624929">
                <a:moveTo>
                  <a:pt x="737992" y="0"/>
                </a:moveTo>
                <a:lnTo>
                  <a:pt x="794523" y="119230"/>
                </a:lnTo>
                <a:cubicBezTo>
                  <a:pt x="736964" y="138416"/>
                  <a:pt x="695679" y="165140"/>
                  <a:pt x="670668" y="199401"/>
                </a:cubicBezTo>
                <a:cubicBezTo>
                  <a:pt x="645657" y="233663"/>
                  <a:pt x="632466" y="279231"/>
                  <a:pt x="631096" y="336105"/>
                </a:cubicBezTo>
                <a:lnTo>
                  <a:pt x="770883" y="336105"/>
                </a:lnTo>
                <a:lnTo>
                  <a:pt x="770883" y="624929"/>
                </a:lnTo>
                <a:lnTo>
                  <a:pt x="482059" y="624929"/>
                </a:lnTo>
                <a:lnTo>
                  <a:pt x="482059" y="418332"/>
                </a:lnTo>
                <a:cubicBezTo>
                  <a:pt x="482059" y="334049"/>
                  <a:pt x="489425" y="267924"/>
                  <a:pt x="504157" y="219958"/>
                </a:cubicBezTo>
                <a:cubicBezTo>
                  <a:pt x="518890" y="171992"/>
                  <a:pt x="546299" y="128823"/>
                  <a:pt x="586385" y="90450"/>
                </a:cubicBezTo>
                <a:cubicBezTo>
                  <a:pt x="626471" y="52077"/>
                  <a:pt x="677006" y="21927"/>
                  <a:pt x="737992" y="0"/>
                </a:cubicBezTo>
                <a:close/>
                <a:moveTo>
                  <a:pt x="255933" y="0"/>
                </a:moveTo>
                <a:lnTo>
                  <a:pt x="312464" y="119230"/>
                </a:lnTo>
                <a:cubicBezTo>
                  <a:pt x="254905" y="138416"/>
                  <a:pt x="213620" y="165140"/>
                  <a:pt x="188609" y="199401"/>
                </a:cubicBezTo>
                <a:cubicBezTo>
                  <a:pt x="163598" y="233663"/>
                  <a:pt x="150407" y="279231"/>
                  <a:pt x="149037" y="336105"/>
                </a:cubicBezTo>
                <a:lnTo>
                  <a:pt x="288824" y="336105"/>
                </a:lnTo>
                <a:lnTo>
                  <a:pt x="288824" y="624929"/>
                </a:lnTo>
                <a:lnTo>
                  <a:pt x="0" y="624929"/>
                </a:lnTo>
                <a:lnTo>
                  <a:pt x="0" y="418332"/>
                </a:lnTo>
                <a:cubicBezTo>
                  <a:pt x="0" y="334734"/>
                  <a:pt x="7366" y="268781"/>
                  <a:pt x="22098" y="220472"/>
                </a:cubicBezTo>
                <a:cubicBezTo>
                  <a:pt x="36831" y="172164"/>
                  <a:pt x="64069" y="128823"/>
                  <a:pt x="103812" y="90450"/>
                </a:cubicBezTo>
                <a:cubicBezTo>
                  <a:pt x="143555" y="52077"/>
                  <a:pt x="194262" y="21927"/>
                  <a:pt x="255933" y="0"/>
                </a:cubicBezTo>
                <a:close/>
              </a:path>
            </a:pathLst>
          </a:custGeom>
          <a:solidFill>
            <a:srgbClr val="00BD4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 pitchFamily="34" charset="0"/>
              <a:ea typeface="Roboto Slab" pitchFamily="2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556DBF-CE23-B51E-730B-3598A3C610E1}"/>
              </a:ext>
            </a:extLst>
          </p:cNvPr>
          <p:cNvSpPr txBox="1"/>
          <p:nvPr userDrawn="1"/>
        </p:nvSpPr>
        <p:spPr>
          <a:xfrm rot="10800000">
            <a:off x="11364685" y="5603188"/>
            <a:ext cx="469007" cy="368896"/>
          </a:xfrm>
          <a:custGeom>
            <a:avLst/>
            <a:gdLst/>
            <a:ahLst/>
            <a:cxnLst/>
            <a:rect l="l" t="t" r="r" b="b"/>
            <a:pathLst>
              <a:path w="794523" h="624929">
                <a:moveTo>
                  <a:pt x="737992" y="0"/>
                </a:moveTo>
                <a:lnTo>
                  <a:pt x="794523" y="119230"/>
                </a:lnTo>
                <a:cubicBezTo>
                  <a:pt x="736964" y="138416"/>
                  <a:pt x="695679" y="165140"/>
                  <a:pt x="670668" y="199401"/>
                </a:cubicBezTo>
                <a:cubicBezTo>
                  <a:pt x="645657" y="233663"/>
                  <a:pt x="632466" y="279231"/>
                  <a:pt x="631096" y="336105"/>
                </a:cubicBezTo>
                <a:lnTo>
                  <a:pt x="770883" y="336105"/>
                </a:lnTo>
                <a:lnTo>
                  <a:pt x="770883" y="624929"/>
                </a:lnTo>
                <a:lnTo>
                  <a:pt x="482059" y="624929"/>
                </a:lnTo>
                <a:lnTo>
                  <a:pt x="482059" y="418332"/>
                </a:lnTo>
                <a:cubicBezTo>
                  <a:pt x="482059" y="334049"/>
                  <a:pt x="489425" y="267924"/>
                  <a:pt x="504157" y="219958"/>
                </a:cubicBezTo>
                <a:cubicBezTo>
                  <a:pt x="518890" y="171992"/>
                  <a:pt x="546299" y="128823"/>
                  <a:pt x="586385" y="90450"/>
                </a:cubicBezTo>
                <a:cubicBezTo>
                  <a:pt x="626471" y="52077"/>
                  <a:pt x="677006" y="21927"/>
                  <a:pt x="737992" y="0"/>
                </a:cubicBezTo>
                <a:close/>
                <a:moveTo>
                  <a:pt x="255933" y="0"/>
                </a:moveTo>
                <a:lnTo>
                  <a:pt x="312464" y="119230"/>
                </a:lnTo>
                <a:cubicBezTo>
                  <a:pt x="254905" y="138416"/>
                  <a:pt x="213620" y="165140"/>
                  <a:pt x="188609" y="199401"/>
                </a:cubicBezTo>
                <a:cubicBezTo>
                  <a:pt x="163598" y="233663"/>
                  <a:pt x="150407" y="279231"/>
                  <a:pt x="149037" y="336105"/>
                </a:cubicBezTo>
                <a:lnTo>
                  <a:pt x="288824" y="336105"/>
                </a:lnTo>
                <a:lnTo>
                  <a:pt x="288824" y="624929"/>
                </a:lnTo>
                <a:lnTo>
                  <a:pt x="0" y="624929"/>
                </a:lnTo>
                <a:lnTo>
                  <a:pt x="0" y="418332"/>
                </a:lnTo>
                <a:cubicBezTo>
                  <a:pt x="0" y="334734"/>
                  <a:pt x="7366" y="268781"/>
                  <a:pt x="22098" y="220472"/>
                </a:cubicBezTo>
                <a:cubicBezTo>
                  <a:pt x="36831" y="172164"/>
                  <a:pt x="64069" y="128823"/>
                  <a:pt x="103812" y="90450"/>
                </a:cubicBezTo>
                <a:cubicBezTo>
                  <a:pt x="143555" y="52077"/>
                  <a:pt x="194262" y="21927"/>
                  <a:pt x="255933" y="0"/>
                </a:cubicBezTo>
                <a:close/>
              </a:path>
            </a:pathLst>
          </a:custGeom>
          <a:solidFill>
            <a:srgbClr val="00BD4D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Arial" panose="020B0604020202020204" pitchFamily="34" charset="0"/>
              <a:ea typeface="Roboto Slab" pitchFamily="2" charset="0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42DF3DA-20F2-6623-441D-07C3A0D58E6E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E3F6188-CAFB-67F1-0617-DA4EB29D2E10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C92CFC5-4578-0218-4FEA-6FC7ED56DC72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BBCAFB0-38D6-A0C1-5F59-5452E9B2A4F6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F0DC934-9A55-DD27-2E74-BF81D1F1B645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119BC24-B6CD-69F9-B396-CC2D7457FCBE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DDBF829-BE26-A00F-8BCA-37F24BCF9450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7D10DF8-5D86-9D72-59B8-B566532EF036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B0EBF40-88A0-CC83-9D2B-75EECB2A1B8E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EB1EDF1F-5C1C-9F73-C7E5-E8458BBB51ED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264C4CC-C75F-E8B0-B8C6-1DA4851702BF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83F8ECF-C2D9-18CD-29FF-98247B4AC1C2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107125D9-C661-760E-3D31-07D56DE39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7357" y="1953562"/>
            <a:ext cx="8788186" cy="34022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buNone/>
              <a:defRPr lang="en-US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>
              <a:lnSpc>
                <a:spcPct val="120000"/>
              </a:lnSpc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34">
            <a:extLst>
              <a:ext uri="{FF2B5EF4-FFF2-40B4-BE49-F238E27FC236}">
                <a16:creationId xmlns:a16="http://schemas.microsoft.com/office/drawing/2014/main" id="{9E8436B3-A98A-274E-8B4C-EAECB4DA3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07357" y="5565372"/>
            <a:ext cx="3436322" cy="44452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>
            <a:lvl1pPr marL="0" indent="0">
              <a:buNone/>
              <a:defRPr lang="en-US" sz="1800" b="0" i="0" dirty="0" smtClean="0">
                <a:solidFill>
                  <a:srgbClr val="00BD4D"/>
                </a:solidFill>
                <a:latin typeface="Lato" panose="020F0502020204030203" pitchFamily="34" charset="77"/>
              </a:defRPr>
            </a:lvl1pPr>
          </a:lstStyle>
          <a:p>
            <a:pPr marL="0" lvl="0">
              <a:lnSpc>
                <a:spcPct val="120000"/>
              </a:lnSpc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20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B5E5558-CEF4-4F61-30A3-E21E043E22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58511"/>
            <a:ext cx="12437462" cy="90708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4EC665D-0131-BC16-31A4-E6C25F070D02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4" name="Freeform: Shape 11">
              <a:extLst>
                <a:ext uri="{FF2B5EF4-FFF2-40B4-BE49-F238E27FC236}">
                  <a16:creationId xmlns:a16="http://schemas.microsoft.com/office/drawing/2014/main" id="{B796401B-4F67-93BE-5870-F6837DC3EE07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7253FF5-CF38-C21F-F804-1F69EE12DA94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6" name="Freeform: Shape 13">
                <a:extLst>
                  <a:ext uri="{FF2B5EF4-FFF2-40B4-BE49-F238E27FC236}">
                    <a16:creationId xmlns:a16="http://schemas.microsoft.com/office/drawing/2014/main" id="{5E13B4BB-DCB6-70A1-55DB-6BA8417B626A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14">
                <a:extLst>
                  <a:ext uri="{FF2B5EF4-FFF2-40B4-BE49-F238E27FC236}">
                    <a16:creationId xmlns:a16="http://schemas.microsoft.com/office/drawing/2014/main" id="{7F73E894-F1A4-3F51-EE8C-DC4958AFD2D3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5">
                <a:extLst>
                  <a:ext uri="{FF2B5EF4-FFF2-40B4-BE49-F238E27FC236}">
                    <a16:creationId xmlns:a16="http://schemas.microsoft.com/office/drawing/2014/main" id="{888086AE-D76B-1E43-EEE3-61847DCA8132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6">
                <a:extLst>
                  <a:ext uri="{FF2B5EF4-FFF2-40B4-BE49-F238E27FC236}">
                    <a16:creationId xmlns:a16="http://schemas.microsoft.com/office/drawing/2014/main" id="{EE6206B8-C47E-4965-8D85-A319EE210AD8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7">
                <a:extLst>
                  <a:ext uri="{FF2B5EF4-FFF2-40B4-BE49-F238E27FC236}">
                    <a16:creationId xmlns:a16="http://schemas.microsoft.com/office/drawing/2014/main" id="{66C25072-8BB8-02D4-5B28-5ADC8076A5EE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8">
                <a:extLst>
                  <a:ext uri="{FF2B5EF4-FFF2-40B4-BE49-F238E27FC236}">
                    <a16:creationId xmlns:a16="http://schemas.microsoft.com/office/drawing/2014/main" id="{B526B3D0-B262-F593-06B1-A1344A959E7B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9">
                <a:extLst>
                  <a:ext uri="{FF2B5EF4-FFF2-40B4-BE49-F238E27FC236}">
                    <a16:creationId xmlns:a16="http://schemas.microsoft.com/office/drawing/2014/main" id="{54EEA4C1-75CA-C43A-C11D-99B2FF49FBE2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20">
                <a:extLst>
                  <a:ext uri="{FF2B5EF4-FFF2-40B4-BE49-F238E27FC236}">
                    <a16:creationId xmlns:a16="http://schemas.microsoft.com/office/drawing/2014/main" id="{F4645C1D-5A97-786E-E5B2-63CF3F1299C5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21">
                <a:extLst>
                  <a:ext uri="{FF2B5EF4-FFF2-40B4-BE49-F238E27FC236}">
                    <a16:creationId xmlns:a16="http://schemas.microsoft.com/office/drawing/2014/main" id="{66A2A4CD-AEEC-7517-6FCF-4F1293440B24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6A33756D-6398-5F2E-41ED-7AF0D7E37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630213"/>
          </a:xfrm>
          <a:prstGeom prst="rect">
            <a:avLst/>
          </a:prstGeom>
        </p:spPr>
        <p:txBody>
          <a:bodyPr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C253B22-1244-D26B-089B-EFF659389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5199" y="1485952"/>
            <a:ext cx="2874083" cy="135135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D66AF6F-A6B2-2F31-60AC-37C242843CC7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652728" y="1485952"/>
            <a:ext cx="2874083" cy="135135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36EB3EF6-2827-436C-AE49-BEC7F4D3B737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8450257" y="1485952"/>
            <a:ext cx="2874083" cy="135135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84B7AD7-BFD8-CBCD-02A2-418B1CD83981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2753964" y="4696372"/>
            <a:ext cx="2874083" cy="135135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892A1AC-8582-CCD4-DA59-488E2435BA99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551493" y="4696372"/>
            <a:ext cx="2874083" cy="135135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11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er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754632-71D8-E525-FA1B-47645C6AD2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2816" y="0"/>
            <a:ext cx="7150100" cy="38862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45F5619-BE7E-C85F-EF79-A58E93AECCE2}"/>
              </a:ext>
            </a:extLst>
          </p:cNvPr>
          <p:cNvSpPr/>
          <p:nvPr userDrawn="1"/>
        </p:nvSpPr>
        <p:spPr>
          <a:xfrm>
            <a:off x="7137895" y="1103087"/>
            <a:ext cx="5689106" cy="1576643"/>
          </a:xfrm>
          <a:prstGeom prst="roundRect">
            <a:avLst>
              <a:gd name="adj" fmla="val 4152"/>
            </a:avLst>
          </a:prstGeom>
          <a:noFill/>
          <a:ln>
            <a:solidFill>
              <a:srgbClr val="00B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BFE176-24F2-35B4-7209-D82733203016}"/>
              </a:ext>
            </a:extLst>
          </p:cNvPr>
          <p:cNvSpPr/>
          <p:nvPr userDrawn="1"/>
        </p:nvSpPr>
        <p:spPr>
          <a:xfrm>
            <a:off x="7137895" y="2883479"/>
            <a:ext cx="5689106" cy="1576643"/>
          </a:xfrm>
          <a:prstGeom prst="roundRect">
            <a:avLst>
              <a:gd name="adj" fmla="val 4152"/>
            </a:avLst>
          </a:prstGeom>
          <a:noFill/>
          <a:ln>
            <a:solidFill>
              <a:srgbClr val="00B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CC751C-5A4E-0F76-950E-CA027C208043}"/>
              </a:ext>
            </a:extLst>
          </p:cNvPr>
          <p:cNvSpPr/>
          <p:nvPr userDrawn="1"/>
        </p:nvSpPr>
        <p:spPr>
          <a:xfrm>
            <a:off x="7137895" y="4663870"/>
            <a:ext cx="5689106" cy="1576643"/>
          </a:xfrm>
          <a:prstGeom prst="roundRect">
            <a:avLst>
              <a:gd name="adj" fmla="val 4152"/>
            </a:avLst>
          </a:prstGeom>
          <a:noFill/>
          <a:ln>
            <a:solidFill>
              <a:srgbClr val="00BD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8D64587-B846-D17A-11D3-B833B185C0A9}"/>
              </a:ext>
            </a:extLst>
          </p:cNvPr>
          <p:cNvSpPr>
            <a:spLocks noGrp="1"/>
          </p:cNvSpPr>
          <p:nvPr userDrawn="1">
            <p:ph type="body" idx="10"/>
          </p:nvPr>
        </p:nvSpPr>
        <p:spPr>
          <a:xfrm>
            <a:off x="4673600" y="1957516"/>
            <a:ext cx="2262174" cy="348567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>
            <a:lvl1pPr marL="0" indent="0" algn="r">
              <a:buNone/>
              <a:defRPr kumimoji="0" lang="en-US" sz="2000" b="1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</a:defRPr>
            </a:lvl1pPr>
          </a:lstStyle>
          <a:p>
            <a:pPr marL="228600" marR="0" lvl="0" indent="-22860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163230DA-4CDF-D0B0-A6F0-707B4F01401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4673600" y="3798860"/>
            <a:ext cx="2262174" cy="348567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>
            <a:lvl1pPr marL="0" indent="0" algn="r">
              <a:buNone/>
              <a:defRPr kumimoji="0" lang="en-US" sz="2000" b="1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</a:defRPr>
            </a:lvl1pPr>
          </a:lstStyle>
          <a:p>
            <a:pPr marL="228600" marR="0" lvl="0" indent="-22860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AE64CA30-2049-A971-3D4A-B9030E4E025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673600" y="5519566"/>
            <a:ext cx="2262174" cy="348567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>
            <a:lvl1pPr marL="0" indent="0" algn="r">
              <a:buNone/>
              <a:defRPr kumimoji="0" lang="en-US" sz="2000" b="1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</a:defRPr>
            </a:lvl1pPr>
          </a:lstStyle>
          <a:p>
            <a:pPr marL="228600" marR="0" lvl="0" indent="-22860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57137FA4-02B8-7255-9D51-0EC64055B7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10663" y="248206"/>
            <a:ext cx="2624138" cy="720169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D5727BDC-CC35-ADF5-B9A6-4714E2FE2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53301" y="1312608"/>
            <a:ext cx="4381500" cy="1157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180000" indent="-18000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Char char="•"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9840D914-DF6C-72D0-2AF1-3131C54AB135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7353301" y="3093000"/>
            <a:ext cx="4381500" cy="1157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180000" indent="-18000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Char char="•"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DD0DEE89-6099-F679-9F52-0B51633EDDF1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7353301" y="4873391"/>
            <a:ext cx="4381500" cy="1157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180000" indent="-18000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Char char="•"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39C904A-283B-EDE5-FC96-12F575F1FDBD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544A489-3D03-3CA6-2F49-56F7C98739AF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050814C-5F1A-B9F7-6B79-F598A84F4F4D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C703D04-6EC0-9A7A-83C2-BD6D70D2BED1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C7ACC658-B097-AA6D-4F1A-64812E11AACF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1415306-87DB-DA17-B1BD-9535E06C3A31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49AEAE6-B4FC-FF4F-8C26-FC7287015219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868A3C53-5E33-0D03-D4D8-C6C988D89A11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1E8888F-69AD-AEFC-6FAA-C48528C1CFF8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2E854F28-C5CC-4AF6-E193-B2D086732BBF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849658F-E8E3-1601-D3D3-1A32E7FC7256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6750F3C-FC96-7DC5-68E4-F7588B8D58FB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Graphic 3">
            <a:extLst>
              <a:ext uri="{FF2B5EF4-FFF2-40B4-BE49-F238E27FC236}">
                <a16:creationId xmlns:a16="http://schemas.microsoft.com/office/drawing/2014/main" id="{E252B85E-B094-444A-841A-4658BEE32075}"/>
              </a:ext>
            </a:extLst>
          </p:cNvPr>
          <p:cNvSpPr/>
          <p:nvPr userDrawn="1"/>
        </p:nvSpPr>
        <p:spPr>
          <a:xfrm rot="10800000" flipH="1" flipV="1">
            <a:off x="-2241125" y="639297"/>
            <a:ext cx="7295231" cy="7382142"/>
          </a:xfrm>
          <a:custGeom>
            <a:avLst/>
            <a:gdLst>
              <a:gd name="connsiteX0" fmla="*/ 3985217 w 4062497"/>
              <a:gd name="connsiteY0" fmla="*/ 1844654 h 4062497"/>
              <a:gd name="connsiteX1" fmla="*/ 2217844 w 4062497"/>
              <a:gd name="connsiteY1" fmla="*/ 77281 h 4062497"/>
              <a:gd name="connsiteX2" fmla="*/ 1844654 w 4062497"/>
              <a:gd name="connsiteY2" fmla="*/ 77281 h 4062497"/>
              <a:gd name="connsiteX3" fmla="*/ 77281 w 4062497"/>
              <a:gd name="connsiteY3" fmla="*/ 1844654 h 4062497"/>
              <a:gd name="connsiteX4" fmla="*/ 77281 w 4062497"/>
              <a:gd name="connsiteY4" fmla="*/ 2217844 h 4062497"/>
              <a:gd name="connsiteX5" fmla="*/ 1844654 w 4062497"/>
              <a:gd name="connsiteY5" fmla="*/ 3985217 h 4062497"/>
              <a:gd name="connsiteX6" fmla="*/ 2217844 w 4062497"/>
              <a:gd name="connsiteY6" fmla="*/ 3985217 h 4062497"/>
              <a:gd name="connsiteX7" fmla="*/ 3985217 w 4062497"/>
              <a:gd name="connsiteY7" fmla="*/ 2217844 h 4062497"/>
              <a:gd name="connsiteX8" fmla="*/ 3985217 w 4062497"/>
              <a:gd name="connsiteY8" fmla="*/ 1844654 h 406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62497" h="4062497">
                <a:moveTo>
                  <a:pt x="3985217" y="1844654"/>
                </a:moveTo>
                <a:lnTo>
                  <a:pt x="2217844" y="77281"/>
                </a:lnTo>
                <a:cubicBezTo>
                  <a:pt x="2114803" y="-25760"/>
                  <a:pt x="1947695" y="-25760"/>
                  <a:pt x="1844654" y="77281"/>
                </a:cubicBezTo>
                <a:lnTo>
                  <a:pt x="77281" y="1844654"/>
                </a:lnTo>
                <a:cubicBezTo>
                  <a:pt x="-25760" y="1947695"/>
                  <a:pt x="-25760" y="2114803"/>
                  <a:pt x="77281" y="2217844"/>
                </a:cubicBezTo>
                <a:lnTo>
                  <a:pt x="1844654" y="3985217"/>
                </a:lnTo>
                <a:cubicBezTo>
                  <a:pt x="1947695" y="4088258"/>
                  <a:pt x="2114803" y="4088258"/>
                  <a:pt x="2217844" y="3985217"/>
                </a:cubicBezTo>
                <a:lnTo>
                  <a:pt x="3985217" y="2217844"/>
                </a:lnTo>
                <a:cubicBezTo>
                  <a:pt x="4088258" y="2114803"/>
                  <a:pt x="4088258" y="1947695"/>
                  <a:pt x="3985217" y="1844654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8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BA0E7FD-5B84-FC88-E25C-90F454D317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341" y="2720140"/>
            <a:ext cx="3978275" cy="12193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en-US" sz="3400" b="1" i="0" cap="all" baseline="0">
                <a:solidFill>
                  <a:schemeClr val="bg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</a:lstStyle>
          <a:p>
            <a:pPr marL="0" lvl="0"/>
            <a:r>
              <a:rPr lang="en-US" dirty="0"/>
              <a:t>title style</a:t>
            </a:r>
          </a:p>
        </p:txBody>
      </p:sp>
    </p:spTree>
    <p:extLst>
      <p:ext uri="{BB962C8B-B14F-4D97-AF65-F5344CB8AC3E}">
        <p14:creationId xmlns:p14="http://schemas.microsoft.com/office/powerpoint/2010/main" val="43978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DF29992-39A7-7995-F698-4CD59C47BF20}"/>
              </a:ext>
            </a:extLst>
          </p:cNvPr>
          <p:cNvSpPr/>
          <p:nvPr userDrawn="1"/>
        </p:nvSpPr>
        <p:spPr>
          <a:xfrm>
            <a:off x="5410200" y="0"/>
            <a:ext cx="6781800" cy="6858000"/>
          </a:xfrm>
          <a:custGeom>
            <a:avLst/>
            <a:gdLst>
              <a:gd name="connsiteX0" fmla="*/ 4085881 w 6781800"/>
              <a:gd name="connsiteY0" fmla="*/ 0 h 6858000"/>
              <a:gd name="connsiteX1" fmla="*/ 5248622 w 6781800"/>
              <a:gd name="connsiteY1" fmla="*/ 0 h 6858000"/>
              <a:gd name="connsiteX2" fmla="*/ 6781800 w 6781800"/>
              <a:gd name="connsiteY2" fmla="*/ 1533177 h 6858000"/>
              <a:gd name="connsiteX3" fmla="*/ 6781800 w 6781800"/>
              <a:gd name="connsiteY3" fmla="*/ 6858000 h 6858000"/>
              <a:gd name="connsiteX4" fmla="*/ 2269777 w 6781800"/>
              <a:gd name="connsiteY4" fmla="*/ 6858000 h 6858000"/>
              <a:gd name="connsiteX5" fmla="*/ 177571 w 6781800"/>
              <a:gd name="connsiteY5" fmla="*/ 4765795 h 6858000"/>
              <a:gd name="connsiteX6" fmla="*/ 177571 w 6781800"/>
              <a:gd name="connsiteY6" fmla="*/ 39083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81800" h="6858000">
                <a:moveTo>
                  <a:pt x="4085881" y="0"/>
                </a:moveTo>
                <a:lnTo>
                  <a:pt x="5248622" y="0"/>
                </a:lnTo>
                <a:lnTo>
                  <a:pt x="6781800" y="1533177"/>
                </a:lnTo>
                <a:lnTo>
                  <a:pt x="6781800" y="6858000"/>
                </a:lnTo>
                <a:lnTo>
                  <a:pt x="2269777" y="6858000"/>
                </a:lnTo>
                <a:lnTo>
                  <a:pt x="177571" y="4765795"/>
                </a:lnTo>
                <a:cubicBezTo>
                  <a:pt x="-59191" y="4529034"/>
                  <a:pt x="-59191" y="4145068"/>
                  <a:pt x="177571" y="3908308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0" scaled="0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Rectangle: Top Corners Rounded 34">
            <a:extLst>
              <a:ext uri="{FF2B5EF4-FFF2-40B4-BE49-F238E27FC236}">
                <a16:creationId xmlns:a16="http://schemas.microsoft.com/office/drawing/2014/main" id="{C48C1EB8-3B85-5A27-4113-E6E84B6360FE}"/>
              </a:ext>
            </a:extLst>
          </p:cNvPr>
          <p:cNvSpPr/>
          <p:nvPr userDrawn="1"/>
        </p:nvSpPr>
        <p:spPr>
          <a:xfrm rot="16200000">
            <a:off x="6705600" y="450850"/>
            <a:ext cx="5016499" cy="5956300"/>
          </a:xfrm>
          <a:prstGeom prst="round2SameRect">
            <a:avLst>
              <a:gd name="adj1" fmla="val 2743"/>
              <a:gd name="adj2" fmla="val 0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dirty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503847C-9003-E040-935D-DE31526E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766" y="991583"/>
            <a:ext cx="4573884" cy="1066985"/>
          </a:xfrm>
          <a:prstGeom prst="rect">
            <a:avLst/>
          </a:prstGeom>
        </p:spPr>
        <p:txBody>
          <a:bodyPr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27512C2-B557-56E8-E630-799A43D4E4D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6766" y="2138128"/>
            <a:ext cx="4427833" cy="5834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2D0CD0BE-B4D4-419E-70D3-54CCB7FAF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6766" y="3374371"/>
            <a:ext cx="4427832" cy="29950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BF3C9B-26AB-0E88-C7AF-11013072F9C5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C744282-86E8-EE8B-ADCF-A5EA4AE2A122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grpFill/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0FAC7EC-644D-121A-9823-864B9721BC3B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grpFill/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BC49F5E-3375-C1BC-251A-987AF9AB13D5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9D16E44-2E92-FE7D-75A7-74CAED03B9AB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BE98936D-23D1-61A9-6B8A-C9EDCAAC110D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60896CA-519F-289F-0DB4-D576D9971314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0CDBE448-2C7D-BDBA-5455-EFE9EDEE6EA8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9C7D98C-7120-4D9C-AC1B-9084E009C901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F7A8987-AF59-9EF4-01CF-F16FE7C836C6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1A0ACE4-C2B8-6838-C695-2F3DC7F4698B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4227C8E7-892F-4312-DDDE-F141AB0C2231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4" name="Chart Placeholder 33">
            <a:extLst>
              <a:ext uri="{FF2B5EF4-FFF2-40B4-BE49-F238E27FC236}">
                <a16:creationId xmlns:a16="http://schemas.microsoft.com/office/drawing/2014/main" id="{FDE6CDA2-D77D-FE84-C82C-7CC25E1A534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464300" y="1162050"/>
            <a:ext cx="5309981" cy="45339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solidFill>
                  <a:srgbClr val="000000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1FAFD-6DCC-8876-AB0E-ADCBF9BF387F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6357661" y="6045470"/>
            <a:ext cx="4869159" cy="3841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3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1ECEE9-EFA8-02F1-F492-459A0243FC05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698501" y="3034266"/>
            <a:ext cx="4356098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24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32A540F-5CFC-3634-1CD0-1AC14F1F72B8}"/>
              </a:ext>
            </a:extLst>
          </p:cNvPr>
          <p:cNvSpPr/>
          <p:nvPr userDrawn="1"/>
        </p:nvSpPr>
        <p:spPr>
          <a:xfrm>
            <a:off x="0" y="0"/>
            <a:ext cx="8991601" cy="6169038"/>
          </a:xfrm>
          <a:custGeom>
            <a:avLst/>
            <a:gdLst>
              <a:gd name="connsiteX0" fmla="*/ 0 w 8991601"/>
              <a:gd name="connsiteY0" fmla="*/ 0 h 6169038"/>
              <a:gd name="connsiteX1" fmla="*/ 8096302 w 8991601"/>
              <a:gd name="connsiteY1" fmla="*/ 0 h 6169038"/>
              <a:gd name="connsiteX2" fmla="*/ 8801203 w 8991601"/>
              <a:gd name="connsiteY2" fmla="*/ 704901 h 6169038"/>
              <a:gd name="connsiteX3" fmla="*/ 8801203 w 8991601"/>
              <a:gd name="connsiteY3" fmla="*/ 1624335 h 6169038"/>
              <a:gd name="connsiteX4" fmla="*/ 4446895 w 8991601"/>
              <a:gd name="connsiteY4" fmla="*/ 5978640 h 6169038"/>
              <a:gd name="connsiteX5" fmla="*/ 3527461 w 8991601"/>
              <a:gd name="connsiteY5" fmla="*/ 5978640 h 6169038"/>
              <a:gd name="connsiteX6" fmla="*/ 0 w 8991601"/>
              <a:gd name="connsiteY6" fmla="*/ 2451181 h 616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91601" h="6169038">
                <a:moveTo>
                  <a:pt x="0" y="0"/>
                </a:moveTo>
                <a:lnTo>
                  <a:pt x="8096302" y="0"/>
                </a:lnTo>
                <a:lnTo>
                  <a:pt x="8801203" y="704901"/>
                </a:lnTo>
                <a:cubicBezTo>
                  <a:pt x="9055067" y="958765"/>
                  <a:pt x="9055067" y="1370469"/>
                  <a:pt x="8801203" y="1624335"/>
                </a:cubicBezTo>
                <a:lnTo>
                  <a:pt x="4446895" y="5978640"/>
                </a:lnTo>
                <a:cubicBezTo>
                  <a:pt x="4193030" y="6232504"/>
                  <a:pt x="3781325" y="6232504"/>
                  <a:pt x="3527461" y="5978640"/>
                </a:cubicBezTo>
                <a:lnTo>
                  <a:pt x="0" y="2451181"/>
                </a:ln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5400000" scaled="0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B23D750-E799-9EB0-9A8D-BF1E7D1AA050}"/>
              </a:ext>
            </a:extLst>
          </p:cNvPr>
          <p:cNvSpPr/>
          <p:nvPr userDrawn="1"/>
        </p:nvSpPr>
        <p:spPr>
          <a:xfrm>
            <a:off x="6314391" y="1714499"/>
            <a:ext cx="5337858" cy="4521201"/>
          </a:xfrm>
          <a:prstGeom prst="roundRect">
            <a:avLst>
              <a:gd name="adj" fmla="val 2208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noProof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D1C0C49-CB4A-3F2A-5915-1190A8CE2867}"/>
              </a:ext>
            </a:extLst>
          </p:cNvPr>
          <p:cNvSpPr/>
          <p:nvPr userDrawn="1"/>
        </p:nvSpPr>
        <p:spPr>
          <a:xfrm>
            <a:off x="539751" y="1714499"/>
            <a:ext cx="5337858" cy="4521201"/>
          </a:xfrm>
          <a:prstGeom prst="roundRect">
            <a:avLst>
              <a:gd name="adj" fmla="val 2208"/>
            </a:avLst>
          </a:prstGeom>
          <a:solidFill>
            <a:schemeClr val="bg1"/>
          </a:solidFill>
          <a:ln>
            <a:noFill/>
          </a:ln>
          <a:effectLst>
            <a:outerShdw blurRad="330200" dist="152400" dir="8100000" algn="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b="0" i="0" noProof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1F99AABD-013D-6270-10F7-08F3EA6639B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13130" y="1943099"/>
            <a:ext cx="4991100" cy="406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5" name="Chart Placeholder 13">
            <a:extLst>
              <a:ext uri="{FF2B5EF4-FFF2-40B4-BE49-F238E27FC236}">
                <a16:creationId xmlns:a16="http://schemas.microsoft.com/office/drawing/2014/main" id="{AECF711D-336A-63B6-D158-B47A7E228F48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487770" y="1943099"/>
            <a:ext cx="4991100" cy="4064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9240545-DC37-463A-5650-455DEC7982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348251"/>
            <a:ext cx="7816522" cy="630213"/>
          </a:xfrm>
          <a:prstGeom prst="rect">
            <a:avLst/>
          </a:prstGeom>
        </p:spPr>
        <p:txBody>
          <a:bodyPr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84A066F-21C3-CC2E-634E-1F9DE98F52E1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01983" y="1000500"/>
            <a:ext cx="7816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BC2C89D-8B9A-4045-3ABB-59C07D684021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  <a:solidFill>
            <a:schemeClr val="bg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5EE455B-3E14-0EF0-E1B2-5F4B62A3498B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grpFill/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937FBF6-F30B-1B5A-95AE-E7DDEEA8BC6F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grpFill/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A1F2941-7F2D-A920-2FCA-94A3091C45C2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2507A41-53DA-F0A9-6E60-51912B93F20F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8EC578A-8FEC-E907-B4D8-C4EF152A7D1D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AB6DF49-883E-A4AF-FEA7-4516DA2F1D27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15AB947C-81BA-BDF4-D9A2-491BEE8F342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4F08EF7-F666-1D0D-8E48-12CE960F8A29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6BC6AFA-FBCC-6642-F995-39A554264F35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F76DC050-5214-5222-19E3-A3CB6EED3859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E532AB05-B448-D50E-E665-86F2A2C38B49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F58E669F-C29D-76F8-9AAD-A4E101D3297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79876" y="6283338"/>
            <a:ext cx="4869159" cy="3841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3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BD9FF75-13AF-F411-84B4-D649ABB21655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371076" y="6283338"/>
            <a:ext cx="4440643" cy="3841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3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2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05AE6C4-7DCE-54B1-9439-45A1D9771429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0" name="Freeform: Shape 11">
              <a:extLst>
                <a:ext uri="{FF2B5EF4-FFF2-40B4-BE49-F238E27FC236}">
                  <a16:creationId xmlns:a16="http://schemas.microsoft.com/office/drawing/2014/main" id="{6058ECA5-4E71-A3F2-D8F1-59816032D359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696D05F-90BA-F5FD-9D89-E4FBCAF8E8FC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3" name="Freeform: Shape 13">
                <a:extLst>
                  <a:ext uri="{FF2B5EF4-FFF2-40B4-BE49-F238E27FC236}">
                    <a16:creationId xmlns:a16="http://schemas.microsoft.com/office/drawing/2014/main" id="{BD99C33B-43DF-784A-DCB1-465899EA2593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4">
                <a:extLst>
                  <a:ext uri="{FF2B5EF4-FFF2-40B4-BE49-F238E27FC236}">
                    <a16:creationId xmlns:a16="http://schemas.microsoft.com/office/drawing/2014/main" id="{73FADFB2-28E9-3D51-2375-5DBFBC25ACA7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5">
                <a:extLst>
                  <a:ext uri="{FF2B5EF4-FFF2-40B4-BE49-F238E27FC236}">
                    <a16:creationId xmlns:a16="http://schemas.microsoft.com/office/drawing/2014/main" id="{B8BBD8C4-501D-BBD3-FF0E-F09CD020461A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6">
                <a:extLst>
                  <a:ext uri="{FF2B5EF4-FFF2-40B4-BE49-F238E27FC236}">
                    <a16:creationId xmlns:a16="http://schemas.microsoft.com/office/drawing/2014/main" id="{4949F00E-60FF-3588-7605-0B60295047C7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7">
                <a:extLst>
                  <a:ext uri="{FF2B5EF4-FFF2-40B4-BE49-F238E27FC236}">
                    <a16:creationId xmlns:a16="http://schemas.microsoft.com/office/drawing/2014/main" id="{EC48FD97-ECFA-1675-ACD0-6084B312EE2F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8">
                <a:extLst>
                  <a:ext uri="{FF2B5EF4-FFF2-40B4-BE49-F238E27FC236}">
                    <a16:creationId xmlns:a16="http://schemas.microsoft.com/office/drawing/2014/main" id="{D630779F-D5D6-D3A5-F83D-669E26C5EA83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9">
                <a:extLst>
                  <a:ext uri="{FF2B5EF4-FFF2-40B4-BE49-F238E27FC236}">
                    <a16:creationId xmlns:a16="http://schemas.microsoft.com/office/drawing/2014/main" id="{080BD067-8D68-7223-E438-C430E0ABA25C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20">
                <a:extLst>
                  <a:ext uri="{FF2B5EF4-FFF2-40B4-BE49-F238E27FC236}">
                    <a16:creationId xmlns:a16="http://schemas.microsoft.com/office/drawing/2014/main" id="{D2F28358-7B3F-81C0-ED50-BD27718D04A4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1">
                <a:extLst>
                  <a:ext uri="{FF2B5EF4-FFF2-40B4-BE49-F238E27FC236}">
                    <a16:creationId xmlns:a16="http://schemas.microsoft.com/office/drawing/2014/main" id="{F39583E2-9E94-3C54-1422-D79C55436970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E6B5A60-583D-D219-320C-61384AB7EA5F}"/>
              </a:ext>
            </a:extLst>
          </p:cNvPr>
          <p:cNvSpPr/>
          <p:nvPr userDrawn="1"/>
        </p:nvSpPr>
        <p:spPr>
          <a:xfrm>
            <a:off x="0" y="0"/>
            <a:ext cx="12192000" cy="1466070"/>
          </a:xfrm>
          <a:prstGeom prst="rect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Lato" panose="020F0502020204030203" pitchFamily="34" charset="77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395F2BD-96BA-C657-1961-86CEC3F3287E}"/>
              </a:ext>
            </a:extLst>
          </p:cNvPr>
          <p:cNvSpPr/>
          <p:nvPr userDrawn="1"/>
        </p:nvSpPr>
        <p:spPr>
          <a:xfrm>
            <a:off x="3234463" y="-80010"/>
            <a:ext cx="4833773" cy="1543050"/>
          </a:xfrm>
          <a:custGeom>
            <a:avLst/>
            <a:gdLst>
              <a:gd name="connsiteX0" fmla="*/ 675918 w 4833773"/>
              <a:gd name="connsiteY0" fmla="*/ 0 h 1543050"/>
              <a:gd name="connsiteX1" fmla="*/ 4157855 w 4833773"/>
              <a:gd name="connsiteY1" fmla="*/ 0 h 1543050"/>
              <a:gd name="connsiteX2" fmla="*/ 4741820 w 4833773"/>
              <a:gd name="connsiteY2" fmla="*/ 583965 h 1543050"/>
              <a:gd name="connsiteX3" fmla="*/ 4741820 w 4833773"/>
              <a:gd name="connsiteY3" fmla="*/ 1028006 h 1543050"/>
              <a:gd name="connsiteX4" fmla="*/ 4226776 w 4833773"/>
              <a:gd name="connsiteY4" fmla="*/ 1543050 h 1543050"/>
              <a:gd name="connsiteX5" fmla="*/ 606997 w 4833773"/>
              <a:gd name="connsiteY5" fmla="*/ 1543050 h 1543050"/>
              <a:gd name="connsiteX6" fmla="*/ 91953 w 4833773"/>
              <a:gd name="connsiteY6" fmla="*/ 1028006 h 1543050"/>
              <a:gd name="connsiteX7" fmla="*/ 91953 w 4833773"/>
              <a:gd name="connsiteY7" fmla="*/ 583965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3773" h="1543050">
                <a:moveTo>
                  <a:pt x="675918" y="0"/>
                </a:moveTo>
                <a:lnTo>
                  <a:pt x="4157855" y="0"/>
                </a:lnTo>
                <a:lnTo>
                  <a:pt x="4741820" y="583965"/>
                </a:lnTo>
                <a:cubicBezTo>
                  <a:pt x="4864424" y="706569"/>
                  <a:pt x="4864424" y="905403"/>
                  <a:pt x="4741820" y="1028006"/>
                </a:cubicBezTo>
                <a:lnTo>
                  <a:pt x="4226776" y="1543050"/>
                </a:lnTo>
                <a:lnTo>
                  <a:pt x="606997" y="1543050"/>
                </a:lnTo>
                <a:lnTo>
                  <a:pt x="91953" y="1028006"/>
                </a:lnTo>
                <a:cubicBezTo>
                  <a:pt x="-30651" y="905403"/>
                  <a:pt x="-30651" y="706569"/>
                  <a:pt x="91953" y="583965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FC7A81F3-0889-B2AB-93B8-2F2E49B29A7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01981" y="1840501"/>
            <a:ext cx="11188039" cy="44045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390277-5BEC-C3AA-2E1E-E0BF4C5ED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630213"/>
          </a:xfrm>
          <a:prstGeom prst="rect">
            <a:avLst/>
          </a:prstGeom>
        </p:spPr>
        <p:txBody>
          <a:bodyPr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FE8B5-2E05-549D-895E-1CC9CE4CC02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943504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84801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5265BBE-A18B-A367-7083-3C8BDE5528F4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8" name="Freeform: Shape 11">
              <a:extLst>
                <a:ext uri="{FF2B5EF4-FFF2-40B4-BE49-F238E27FC236}">
                  <a16:creationId xmlns:a16="http://schemas.microsoft.com/office/drawing/2014/main" id="{F67BCE1E-D345-EE8C-753A-A5E37121BE28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5E856AB-E728-DDC5-D7EF-A579036219F3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24" name="Freeform: Shape 13">
                <a:extLst>
                  <a:ext uri="{FF2B5EF4-FFF2-40B4-BE49-F238E27FC236}">
                    <a16:creationId xmlns:a16="http://schemas.microsoft.com/office/drawing/2014/main" id="{12C3E203-2EEA-71D9-7824-CA73A7FF83F7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14">
                <a:extLst>
                  <a:ext uri="{FF2B5EF4-FFF2-40B4-BE49-F238E27FC236}">
                    <a16:creationId xmlns:a16="http://schemas.microsoft.com/office/drawing/2014/main" id="{737D9D90-2F44-CE7B-F6C4-50531F3F348F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15">
                <a:extLst>
                  <a:ext uri="{FF2B5EF4-FFF2-40B4-BE49-F238E27FC236}">
                    <a16:creationId xmlns:a16="http://schemas.microsoft.com/office/drawing/2014/main" id="{7B502DC0-A6F2-6929-FC6F-2A8900B74156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16">
                <a:extLst>
                  <a:ext uri="{FF2B5EF4-FFF2-40B4-BE49-F238E27FC236}">
                    <a16:creationId xmlns:a16="http://schemas.microsoft.com/office/drawing/2014/main" id="{FCC08C85-AFB6-8AED-75B9-C4DF73D5A45F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17">
                <a:extLst>
                  <a:ext uri="{FF2B5EF4-FFF2-40B4-BE49-F238E27FC236}">
                    <a16:creationId xmlns:a16="http://schemas.microsoft.com/office/drawing/2014/main" id="{D068ED2C-69C0-16F9-FC8A-9FDBDC68C234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18">
                <a:extLst>
                  <a:ext uri="{FF2B5EF4-FFF2-40B4-BE49-F238E27FC236}">
                    <a16:creationId xmlns:a16="http://schemas.microsoft.com/office/drawing/2014/main" id="{0AE67AAA-B7F0-34FC-6E8E-24DB9F7F8485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19">
                <a:extLst>
                  <a:ext uri="{FF2B5EF4-FFF2-40B4-BE49-F238E27FC236}">
                    <a16:creationId xmlns:a16="http://schemas.microsoft.com/office/drawing/2014/main" id="{BE416E42-0C8A-0DC8-5CDA-07181555ADE4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20">
                <a:extLst>
                  <a:ext uri="{FF2B5EF4-FFF2-40B4-BE49-F238E27FC236}">
                    <a16:creationId xmlns:a16="http://schemas.microsoft.com/office/drawing/2014/main" id="{F49D5A9C-D7FB-35B0-5906-56F017AD763A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21">
                <a:extLst>
                  <a:ext uri="{FF2B5EF4-FFF2-40B4-BE49-F238E27FC236}">
                    <a16:creationId xmlns:a16="http://schemas.microsoft.com/office/drawing/2014/main" id="{2E273A20-3087-4DAB-38DA-8D589B863007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D3C74EDC-70D0-E57A-9A11-E626F91896E5}"/>
              </a:ext>
            </a:extLst>
          </p:cNvPr>
          <p:cNvSpPr/>
          <p:nvPr userDrawn="1"/>
        </p:nvSpPr>
        <p:spPr>
          <a:xfrm>
            <a:off x="0" y="0"/>
            <a:ext cx="12192000" cy="1476905"/>
          </a:xfrm>
          <a:prstGeom prst="rect">
            <a:avLst/>
          </a:prstGeom>
          <a:solidFill>
            <a:schemeClr val="accent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Lato" panose="020F0502020204030203" pitchFamily="34" charset="77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FBE632A-0B0F-8EE2-F2B0-E68FAFDF7E26}"/>
              </a:ext>
            </a:extLst>
          </p:cNvPr>
          <p:cNvSpPr/>
          <p:nvPr userDrawn="1"/>
        </p:nvSpPr>
        <p:spPr>
          <a:xfrm>
            <a:off x="3234463" y="-68580"/>
            <a:ext cx="4833773" cy="1543050"/>
          </a:xfrm>
          <a:custGeom>
            <a:avLst/>
            <a:gdLst>
              <a:gd name="connsiteX0" fmla="*/ 675918 w 4833773"/>
              <a:gd name="connsiteY0" fmla="*/ 0 h 1543050"/>
              <a:gd name="connsiteX1" fmla="*/ 4157855 w 4833773"/>
              <a:gd name="connsiteY1" fmla="*/ 0 h 1543050"/>
              <a:gd name="connsiteX2" fmla="*/ 4741820 w 4833773"/>
              <a:gd name="connsiteY2" fmla="*/ 583965 h 1543050"/>
              <a:gd name="connsiteX3" fmla="*/ 4741820 w 4833773"/>
              <a:gd name="connsiteY3" fmla="*/ 1028006 h 1543050"/>
              <a:gd name="connsiteX4" fmla="*/ 4226776 w 4833773"/>
              <a:gd name="connsiteY4" fmla="*/ 1543050 h 1543050"/>
              <a:gd name="connsiteX5" fmla="*/ 606997 w 4833773"/>
              <a:gd name="connsiteY5" fmla="*/ 1543050 h 1543050"/>
              <a:gd name="connsiteX6" fmla="*/ 91953 w 4833773"/>
              <a:gd name="connsiteY6" fmla="*/ 1028006 h 1543050"/>
              <a:gd name="connsiteX7" fmla="*/ 91953 w 4833773"/>
              <a:gd name="connsiteY7" fmla="*/ 583965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33773" h="1543050">
                <a:moveTo>
                  <a:pt x="675918" y="0"/>
                </a:moveTo>
                <a:lnTo>
                  <a:pt x="4157855" y="0"/>
                </a:lnTo>
                <a:lnTo>
                  <a:pt x="4741820" y="583965"/>
                </a:lnTo>
                <a:cubicBezTo>
                  <a:pt x="4864424" y="706569"/>
                  <a:pt x="4864424" y="905403"/>
                  <a:pt x="4741820" y="1028006"/>
                </a:cubicBezTo>
                <a:lnTo>
                  <a:pt x="4226776" y="1543050"/>
                </a:lnTo>
                <a:lnTo>
                  <a:pt x="606997" y="1543050"/>
                </a:lnTo>
                <a:lnTo>
                  <a:pt x="91953" y="1028006"/>
                </a:lnTo>
                <a:cubicBezTo>
                  <a:pt x="-30651" y="905403"/>
                  <a:pt x="-30651" y="706569"/>
                  <a:pt x="91953" y="583965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390277-5BEC-C3AA-2E1E-E0BF4C5ED8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978" y="297451"/>
            <a:ext cx="11118522" cy="630213"/>
          </a:xfrm>
          <a:prstGeom prst="rect">
            <a:avLst/>
          </a:prstGeom>
        </p:spPr>
        <p:txBody>
          <a:bodyPr/>
          <a:lstStyle>
            <a:lvl1pPr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FE8B5-2E05-549D-895E-1CC9CE4CC02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01983" y="941630"/>
            <a:ext cx="11118517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kumimoji="0" lang="en-US" sz="2200" b="0" i="0" u="none" strike="noStrike" cap="all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Roboto Slab" pitchFamily="2" charset="0"/>
                <a:cs typeface="Arial" panose="020B0604020202020204" pitchFamily="34" charset="0"/>
              </a:defRPr>
            </a:lvl1pPr>
          </a:lstStyle>
          <a:p>
            <a:pPr marL="228600" marR="0" lvl="0" indent="-22860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subtitle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3BB45DE-0EE7-B48B-F73B-239F0722443E}"/>
              </a:ext>
            </a:extLst>
          </p:cNvPr>
          <p:cNvSpPr/>
          <p:nvPr/>
        </p:nvSpPr>
        <p:spPr>
          <a:xfrm rot="2700000">
            <a:off x="1388650" y="2367219"/>
            <a:ext cx="304884" cy="30488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59EF125-FABF-7486-EAE4-9D9ECEA65A29}"/>
              </a:ext>
            </a:extLst>
          </p:cNvPr>
          <p:cNvSpPr/>
          <p:nvPr/>
        </p:nvSpPr>
        <p:spPr>
          <a:xfrm>
            <a:off x="758813" y="1922227"/>
            <a:ext cx="1564558" cy="630127"/>
          </a:xfrm>
          <a:prstGeom prst="roundRect">
            <a:avLst>
              <a:gd name="adj" fmla="val 1822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7AF1EFF-56CF-EB64-EDDD-8C4B9A6AF9EB}"/>
              </a:ext>
            </a:extLst>
          </p:cNvPr>
          <p:cNvSpPr/>
          <p:nvPr/>
        </p:nvSpPr>
        <p:spPr>
          <a:xfrm rot="2700000">
            <a:off x="3686687" y="2367219"/>
            <a:ext cx="304884" cy="304884"/>
          </a:xfrm>
          <a:prstGeom prst="roundRect">
            <a:avLst/>
          </a:prstGeom>
          <a:solidFill>
            <a:srgbClr val="FE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7BE9A3D-7456-BFF6-490C-4A3A02DD667B}"/>
              </a:ext>
            </a:extLst>
          </p:cNvPr>
          <p:cNvSpPr/>
          <p:nvPr/>
        </p:nvSpPr>
        <p:spPr>
          <a:xfrm>
            <a:off x="3056850" y="1922227"/>
            <a:ext cx="1564558" cy="630127"/>
          </a:xfrm>
          <a:prstGeom prst="roundRect">
            <a:avLst>
              <a:gd name="adj" fmla="val 18228"/>
            </a:avLst>
          </a:prstGeom>
          <a:solidFill>
            <a:srgbClr val="FED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D90CC66-6B0E-86CA-A3A6-E0FEA23D692A}"/>
              </a:ext>
            </a:extLst>
          </p:cNvPr>
          <p:cNvSpPr/>
          <p:nvPr/>
        </p:nvSpPr>
        <p:spPr>
          <a:xfrm rot="2700000">
            <a:off x="5984724" y="2367219"/>
            <a:ext cx="304884" cy="304884"/>
          </a:xfrm>
          <a:prstGeom prst="roundRect">
            <a:avLst/>
          </a:prstGeom>
          <a:solidFill>
            <a:srgbClr val="00B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E42F555-15CD-C1D4-7F6B-869F16FD68EA}"/>
              </a:ext>
            </a:extLst>
          </p:cNvPr>
          <p:cNvSpPr/>
          <p:nvPr/>
        </p:nvSpPr>
        <p:spPr>
          <a:xfrm>
            <a:off x="5354887" y="1922227"/>
            <a:ext cx="1564558" cy="630127"/>
          </a:xfrm>
          <a:prstGeom prst="roundRect">
            <a:avLst>
              <a:gd name="adj" fmla="val 18228"/>
            </a:avLst>
          </a:prstGeom>
          <a:solidFill>
            <a:srgbClr val="00B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101CC67-0637-5EF1-C464-C4164E35D21F}"/>
              </a:ext>
            </a:extLst>
          </p:cNvPr>
          <p:cNvSpPr/>
          <p:nvPr/>
        </p:nvSpPr>
        <p:spPr>
          <a:xfrm rot="2700000">
            <a:off x="8282761" y="2367219"/>
            <a:ext cx="304884" cy="304884"/>
          </a:xfrm>
          <a:prstGeom prst="roundRect">
            <a:avLst/>
          </a:prstGeom>
          <a:solidFill>
            <a:srgbClr val="00E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19F3CD9-6925-0B3B-5B6F-B600FBC1B980}"/>
              </a:ext>
            </a:extLst>
          </p:cNvPr>
          <p:cNvSpPr/>
          <p:nvPr/>
        </p:nvSpPr>
        <p:spPr>
          <a:xfrm>
            <a:off x="7652924" y="1922227"/>
            <a:ext cx="1564558" cy="630127"/>
          </a:xfrm>
          <a:prstGeom prst="roundRect">
            <a:avLst>
              <a:gd name="adj" fmla="val 18228"/>
            </a:avLst>
          </a:prstGeom>
          <a:solidFill>
            <a:srgbClr val="00E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solidFill>
                <a:schemeClr val="tx1"/>
              </a:solidFill>
              <a:latin typeface="Lato" panose="020F0502020204030203" pitchFamily="34" charset="77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A03626B-9E12-A3CA-0644-A0399E193911}"/>
              </a:ext>
            </a:extLst>
          </p:cNvPr>
          <p:cNvSpPr/>
          <p:nvPr/>
        </p:nvSpPr>
        <p:spPr>
          <a:xfrm rot="2700000">
            <a:off x="10580797" y="2367219"/>
            <a:ext cx="304884" cy="304884"/>
          </a:xfrm>
          <a:prstGeom prst="roundRect">
            <a:avLst/>
          </a:prstGeom>
          <a:solidFill>
            <a:srgbClr val="7D97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2F138F2-4B12-B09E-8E63-04E426063BAE}"/>
              </a:ext>
            </a:extLst>
          </p:cNvPr>
          <p:cNvSpPr/>
          <p:nvPr/>
        </p:nvSpPr>
        <p:spPr>
          <a:xfrm>
            <a:off x="9950960" y="1922227"/>
            <a:ext cx="1564558" cy="630127"/>
          </a:xfrm>
          <a:prstGeom prst="roundRect">
            <a:avLst>
              <a:gd name="adj" fmla="val 18228"/>
            </a:avLst>
          </a:prstGeom>
          <a:solidFill>
            <a:srgbClr val="7D97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dirty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0168E3CC-CA88-266A-8DF2-58E1C73A1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6869" y="3101455"/>
            <a:ext cx="1705331" cy="27048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5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2" name="Text Placeholder 3">
            <a:extLst>
              <a:ext uri="{FF2B5EF4-FFF2-40B4-BE49-F238E27FC236}">
                <a16:creationId xmlns:a16="http://schemas.microsoft.com/office/drawing/2014/main" id="{CDBAC31F-27D4-91E6-321F-ECA3A36DB07B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4216" y="1942287"/>
            <a:ext cx="1468694" cy="6100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US" sz="1600" b="0" i="0" dirty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C206456F-B2D1-D2CB-4584-A53EA675BA5F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095385" y="1942287"/>
            <a:ext cx="1468694" cy="6100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US" sz="1600" b="0" i="0" dirty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4" name="Text Placeholder 3">
            <a:extLst>
              <a:ext uri="{FF2B5EF4-FFF2-40B4-BE49-F238E27FC236}">
                <a16:creationId xmlns:a16="http://schemas.microsoft.com/office/drawing/2014/main" id="{7637B0F8-176E-894E-F2D2-0361B4D3D510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5396554" y="1942287"/>
            <a:ext cx="1468694" cy="6100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5" name="Text Placeholder 3">
            <a:extLst>
              <a:ext uri="{FF2B5EF4-FFF2-40B4-BE49-F238E27FC236}">
                <a16:creationId xmlns:a16="http://schemas.microsoft.com/office/drawing/2014/main" id="{9F32EB4B-5826-975D-2B84-87CAF9F7BABC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697723" y="1942287"/>
            <a:ext cx="1468694" cy="6100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US" sz="1600" b="0" i="0" dirty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B23E086D-C138-AB24-83CF-475863044D6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998892" y="1942287"/>
            <a:ext cx="1468694" cy="6100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 algn="ctr">
              <a:buNone/>
              <a:defRPr lang="en-US" sz="16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7BA1430-1AC0-16F8-7B7A-DD37AC12D8D3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2980969" y="3101455"/>
            <a:ext cx="1705331" cy="27048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5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9426405-742B-9D4E-FE02-38DA759652C0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5286019" y="3101455"/>
            <a:ext cx="1705331" cy="27048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5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C0A84B43-61EB-8380-86D3-2D6C65E21BA5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7581544" y="3101455"/>
            <a:ext cx="1705331" cy="27048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5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8B569253-EE2E-C1F2-3948-BBB8A6BAE973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9886594" y="3101455"/>
            <a:ext cx="1705331" cy="27048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5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44" name="Google Shape;1454;p274">
            <a:extLst>
              <a:ext uri="{FF2B5EF4-FFF2-40B4-BE49-F238E27FC236}">
                <a16:creationId xmlns:a16="http://schemas.microsoft.com/office/drawing/2014/main" id="{8DCA682B-5785-A2FA-4EA2-31554F2B00B8}"/>
              </a:ext>
            </a:extLst>
          </p:cNvPr>
          <p:cNvSpPr/>
          <p:nvPr userDrawn="1"/>
        </p:nvSpPr>
        <p:spPr>
          <a:xfrm>
            <a:off x="2836701" y="2903930"/>
            <a:ext cx="2017562" cy="2266477"/>
          </a:xfrm>
          <a:custGeom>
            <a:avLst/>
            <a:gdLst/>
            <a:ahLst/>
            <a:cxnLst/>
            <a:rect l="l" t="t" r="r" b="b"/>
            <a:pathLst>
              <a:path w="2017562" h="2266477" extrusionOk="0">
                <a:moveTo>
                  <a:pt x="0" y="2266477"/>
                </a:moveTo>
                <a:lnTo>
                  <a:pt x="0" y="143668"/>
                </a:lnTo>
                <a:cubicBezTo>
                  <a:pt x="0" y="64289"/>
                  <a:pt x="64289" y="0"/>
                  <a:pt x="143668" y="0"/>
                </a:cubicBezTo>
                <a:lnTo>
                  <a:pt x="1873895" y="0"/>
                </a:lnTo>
                <a:cubicBezTo>
                  <a:pt x="1953274" y="0"/>
                  <a:pt x="2017563" y="64289"/>
                  <a:pt x="2017563" y="143668"/>
                </a:cubicBezTo>
                <a:lnTo>
                  <a:pt x="2017563" y="1603044"/>
                </a:lnTo>
              </a:path>
            </a:pathLst>
          </a:custGeom>
          <a:noFill/>
          <a:ln w="19000" cap="flat" cmpd="sng">
            <a:solidFill>
              <a:srgbClr val="FDDD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45" name="Google Shape;1455;p274">
            <a:extLst>
              <a:ext uri="{FF2B5EF4-FFF2-40B4-BE49-F238E27FC236}">
                <a16:creationId xmlns:a16="http://schemas.microsoft.com/office/drawing/2014/main" id="{F8C76576-3787-0794-9C38-7F58EE30C813}"/>
              </a:ext>
            </a:extLst>
          </p:cNvPr>
          <p:cNvSpPr/>
          <p:nvPr userDrawn="1"/>
        </p:nvSpPr>
        <p:spPr>
          <a:xfrm>
            <a:off x="9720584" y="2903930"/>
            <a:ext cx="2017562" cy="3052402"/>
          </a:xfrm>
          <a:custGeom>
            <a:avLst/>
            <a:gdLst/>
            <a:ahLst/>
            <a:cxnLst/>
            <a:rect l="l" t="t" r="r" b="b"/>
            <a:pathLst>
              <a:path w="2017562" h="3052402" extrusionOk="0">
                <a:moveTo>
                  <a:pt x="0" y="276177"/>
                </a:moveTo>
                <a:lnTo>
                  <a:pt x="0" y="143668"/>
                </a:lnTo>
                <a:cubicBezTo>
                  <a:pt x="0" y="64289"/>
                  <a:pt x="64288" y="0"/>
                  <a:pt x="143667" y="0"/>
                </a:cubicBezTo>
                <a:lnTo>
                  <a:pt x="1873895" y="0"/>
                </a:lnTo>
                <a:cubicBezTo>
                  <a:pt x="1953274" y="0"/>
                  <a:pt x="2017563" y="64289"/>
                  <a:pt x="2017563" y="143668"/>
                </a:cubicBezTo>
                <a:lnTo>
                  <a:pt x="2017563" y="2908735"/>
                </a:lnTo>
                <a:cubicBezTo>
                  <a:pt x="2017563" y="2988113"/>
                  <a:pt x="1953274" y="3052402"/>
                  <a:pt x="1873895" y="3052402"/>
                </a:cubicBezTo>
                <a:lnTo>
                  <a:pt x="143667" y="3052402"/>
                </a:lnTo>
                <a:cubicBezTo>
                  <a:pt x="64288" y="3052402"/>
                  <a:pt x="0" y="2988113"/>
                  <a:pt x="0" y="2908735"/>
                </a:cubicBezTo>
                <a:lnTo>
                  <a:pt x="0" y="785925"/>
                </a:lnTo>
              </a:path>
            </a:pathLst>
          </a:custGeom>
          <a:noFill/>
          <a:ln w="19000" cap="flat" cmpd="sng">
            <a:solidFill>
              <a:srgbClr val="8292C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46" name="Google Shape;1456;p274">
            <a:extLst>
              <a:ext uri="{FF2B5EF4-FFF2-40B4-BE49-F238E27FC236}">
                <a16:creationId xmlns:a16="http://schemas.microsoft.com/office/drawing/2014/main" id="{9A7A2951-6803-2B2B-897E-6F4A40E89E88}"/>
              </a:ext>
            </a:extLst>
          </p:cNvPr>
          <p:cNvSpPr/>
          <p:nvPr userDrawn="1"/>
        </p:nvSpPr>
        <p:spPr>
          <a:xfrm>
            <a:off x="7425956" y="2903930"/>
            <a:ext cx="2017562" cy="939610"/>
          </a:xfrm>
          <a:custGeom>
            <a:avLst/>
            <a:gdLst/>
            <a:ahLst/>
            <a:cxnLst/>
            <a:rect l="l" t="t" r="r" b="b"/>
            <a:pathLst>
              <a:path w="2017562" h="939610" extrusionOk="0">
                <a:moveTo>
                  <a:pt x="0" y="939610"/>
                </a:moveTo>
                <a:lnTo>
                  <a:pt x="0" y="143668"/>
                </a:lnTo>
                <a:cubicBezTo>
                  <a:pt x="0" y="64289"/>
                  <a:pt x="64289" y="0"/>
                  <a:pt x="143668" y="0"/>
                </a:cubicBezTo>
                <a:lnTo>
                  <a:pt x="1873895" y="0"/>
                </a:lnTo>
                <a:cubicBezTo>
                  <a:pt x="1953274" y="0"/>
                  <a:pt x="2017563" y="64289"/>
                  <a:pt x="2017563" y="143668"/>
                </a:cubicBezTo>
                <a:lnTo>
                  <a:pt x="2017563" y="276177"/>
                </a:lnTo>
              </a:path>
            </a:pathLst>
          </a:custGeom>
          <a:noFill/>
          <a:ln w="19000" cap="flat" cmpd="sng">
            <a:solidFill>
              <a:srgbClr val="57C7D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47" name="Google Shape;1457;p274">
            <a:extLst>
              <a:ext uri="{FF2B5EF4-FFF2-40B4-BE49-F238E27FC236}">
                <a16:creationId xmlns:a16="http://schemas.microsoft.com/office/drawing/2014/main" id="{7AFF8D91-0EFD-40E5-82FD-E5733DD22D03}"/>
              </a:ext>
            </a:extLst>
          </p:cNvPr>
          <p:cNvSpPr/>
          <p:nvPr userDrawn="1"/>
        </p:nvSpPr>
        <p:spPr>
          <a:xfrm>
            <a:off x="2766199" y="5249912"/>
            <a:ext cx="176002" cy="351751"/>
          </a:xfrm>
          <a:custGeom>
            <a:avLst/>
            <a:gdLst/>
            <a:ahLst/>
            <a:cxnLst/>
            <a:rect l="l" t="t" r="r" b="b"/>
            <a:pathLst>
              <a:path w="176002" h="351751" extrusionOk="0">
                <a:moveTo>
                  <a:pt x="0" y="0"/>
                </a:moveTo>
                <a:lnTo>
                  <a:pt x="176003" y="175876"/>
                </a:lnTo>
                <a:lnTo>
                  <a:pt x="0" y="351752"/>
                </a:lnTo>
              </a:path>
            </a:pathLst>
          </a:custGeom>
          <a:noFill/>
          <a:ln w="19000" cap="flat" cmpd="sng">
            <a:solidFill>
              <a:srgbClr val="D9E1E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48" name="Google Shape;1458;p274">
            <a:extLst>
              <a:ext uri="{FF2B5EF4-FFF2-40B4-BE49-F238E27FC236}">
                <a16:creationId xmlns:a16="http://schemas.microsoft.com/office/drawing/2014/main" id="{63C78010-FCC1-3E1F-2A2D-4F3AC4C1E759}"/>
              </a:ext>
            </a:extLst>
          </p:cNvPr>
          <p:cNvSpPr/>
          <p:nvPr userDrawn="1"/>
        </p:nvSpPr>
        <p:spPr>
          <a:xfrm>
            <a:off x="542074" y="2903930"/>
            <a:ext cx="2400254" cy="3052402"/>
          </a:xfrm>
          <a:custGeom>
            <a:avLst/>
            <a:gdLst/>
            <a:ahLst/>
            <a:cxnLst/>
            <a:rect l="l" t="t" r="r" b="b"/>
            <a:pathLst>
              <a:path w="2400254" h="3052402" extrusionOk="0">
                <a:moveTo>
                  <a:pt x="2400254" y="2522873"/>
                </a:moveTo>
                <a:lnTo>
                  <a:pt x="2017690" y="2522873"/>
                </a:lnTo>
                <a:cubicBezTo>
                  <a:pt x="2017690" y="2522873"/>
                  <a:pt x="2017690" y="2908735"/>
                  <a:pt x="2017690" y="2908735"/>
                </a:cubicBezTo>
                <a:cubicBezTo>
                  <a:pt x="2017690" y="2988113"/>
                  <a:pt x="1953401" y="3052402"/>
                  <a:pt x="1874022" y="3052402"/>
                </a:cubicBezTo>
                <a:lnTo>
                  <a:pt x="143668" y="3052402"/>
                </a:lnTo>
                <a:cubicBezTo>
                  <a:pt x="64289" y="3052402"/>
                  <a:pt x="0" y="2988113"/>
                  <a:pt x="0" y="2908735"/>
                </a:cubicBezTo>
                <a:lnTo>
                  <a:pt x="0" y="143668"/>
                </a:lnTo>
                <a:cubicBezTo>
                  <a:pt x="0" y="64289"/>
                  <a:pt x="64289" y="0"/>
                  <a:pt x="143668" y="0"/>
                </a:cubicBezTo>
                <a:lnTo>
                  <a:pt x="1874022" y="0"/>
                </a:lnTo>
                <a:cubicBezTo>
                  <a:pt x="1953401" y="0"/>
                  <a:pt x="2017690" y="64289"/>
                  <a:pt x="2017690" y="143668"/>
                </a:cubicBezTo>
                <a:lnTo>
                  <a:pt x="2017690" y="2266477"/>
                </a:lnTo>
              </a:path>
            </a:pathLst>
          </a:custGeom>
          <a:noFill/>
          <a:ln w="19000" cap="flat" cmpd="sng">
            <a:solidFill>
              <a:srgbClr val="D9E1E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49" name="Google Shape;1459;p274">
            <a:extLst>
              <a:ext uri="{FF2B5EF4-FFF2-40B4-BE49-F238E27FC236}">
                <a16:creationId xmlns:a16="http://schemas.microsoft.com/office/drawing/2014/main" id="{817801AE-6B28-A55C-62C4-05FD9462E829}"/>
              </a:ext>
            </a:extLst>
          </p:cNvPr>
          <p:cNvSpPr/>
          <p:nvPr userDrawn="1"/>
        </p:nvSpPr>
        <p:spPr>
          <a:xfrm>
            <a:off x="5055627" y="4586352"/>
            <a:ext cx="175875" cy="351878"/>
          </a:xfrm>
          <a:custGeom>
            <a:avLst/>
            <a:gdLst/>
            <a:ahLst/>
            <a:cxnLst/>
            <a:rect l="l" t="t" r="r" b="b"/>
            <a:pathLst>
              <a:path w="175875" h="351878" extrusionOk="0">
                <a:moveTo>
                  <a:pt x="0" y="0"/>
                </a:moveTo>
                <a:lnTo>
                  <a:pt x="175876" y="175876"/>
                </a:lnTo>
                <a:lnTo>
                  <a:pt x="0" y="351878"/>
                </a:lnTo>
              </a:path>
            </a:pathLst>
          </a:custGeom>
          <a:noFill/>
          <a:ln w="19000" cap="flat" cmpd="sng">
            <a:solidFill>
              <a:srgbClr val="FDDD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50" name="Google Shape;1460;p274">
            <a:extLst>
              <a:ext uri="{FF2B5EF4-FFF2-40B4-BE49-F238E27FC236}">
                <a16:creationId xmlns:a16="http://schemas.microsoft.com/office/drawing/2014/main" id="{A033853B-9349-9CAC-DD4E-7CE9CDCC2BBC}"/>
              </a:ext>
            </a:extLst>
          </p:cNvPr>
          <p:cNvSpPr/>
          <p:nvPr userDrawn="1"/>
        </p:nvSpPr>
        <p:spPr>
          <a:xfrm>
            <a:off x="2836701" y="4763369"/>
            <a:ext cx="2395689" cy="1192962"/>
          </a:xfrm>
          <a:custGeom>
            <a:avLst/>
            <a:gdLst/>
            <a:ahLst/>
            <a:cxnLst/>
            <a:rect l="l" t="t" r="r" b="b"/>
            <a:pathLst>
              <a:path w="2395689" h="1192962" extrusionOk="0">
                <a:moveTo>
                  <a:pt x="2395690" y="0"/>
                </a:moveTo>
                <a:lnTo>
                  <a:pt x="2017689" y="0"/>
                </a:lnTo>
                <a:cubicBezTo>
                  <a:pt x="2017689" y="0"/>
                  <a:pt x="2017689" y="1049295"/>
                  <a:pt x="2017689" y="1049295"/>
                </a:cubicBezTo>
                <a:cubicBezTo>
                  <a:pt x="2017689" y="1128674"/>
                  <a:pt x="1953401" y="1192963"/>
                  <a:pt x="1874022" y="1192963"/>
                </a:cubicBezTo>
                <a:lnTo>
                  <a:pt x="143668" y="1192963"/>
                </a:lnTo>
                <a:cubicBezTo>
                  <a:pt x="64289" y="1192963"/>
                  <a:pt x="0" y="1128674"/>
                  <a:pt x="0" y="1049295"/>
                </a:cubicBezTo>
                <a:lnTo>
                  <a:pt x="0" y="918307"/>
                </a:lnTo>
              </a:path>
            </a:pathLst>
          </a:custGeom>
          <a:noFill/>
          <a:ln w="19000" cap="flat" cmpd="sng">
            <a:solidFill>
              <a:srgbClr val="FDDD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51" name="Google Shape;1461;p274">
            <a:extLst>
              <a:ext uri="{FF2B5EF4-FFF2-40B4-BE49-F238E27FC236}">
                <a16:creationId xmlns:a16="http://schemas.microsoft.com/office/drawing/2014/main" id="{A9467D15-26E0-4B1B-7E3E-71E16AA9BBE6}"/>
              </a:ext>
            </a:extLst>
          </p:cNvPr>
          <p:cNvSpPr/>
          <p:nvPr userDrawn="1"/>
        </p:nvSpPr>
        <p:spPr>
          <a:xfrm>
            <a:off x="7347211" y="3922919"/>
            <a:ext cx="175875" cy="351751"/>
          </a:xfrm>
          <a:custGeom>
            <a:avLst/>
            <a:gdLst/>
            <a:ahLst/>
            <a:cxnLst/>
            <a:rect l="l" t="t" r="r" b="b"/>
            <a:pathLst>
              <a:path w="175875" h="351751" extrusionOk="0">
                <a:moveTo>
                  <a:pt x="0" y="0"/>
                </a:moveTo>
                <a:lnTo>
                  <a:pt x="175876" y="175876"/>
                </a:lnTo>
                <a:lnTo>
                  <a:pt x="0" y="351752"/>
                </a:lnTo>
              </a:path>
            </a:pathLst>
          </a:custGeom>
          <a:noFill/>
          <a:ln w="19000" cap="flat" cmpd="sng">
            <a:solidFill>
              <a:srgbClr val="30B44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52" name="Google Shape;1462;p274">
            <a:extLst>
              <a:ext uri="{FF2B5EF4-FFF2-40B4-BE49-F238E27FC236}">
                <a16:creationId xmlns:a16="http://schemas.microsoft.com/office/drawing/2014/main" id="{2994EDD3-EAF3-CA3E-0325-FF438A1C2A53}"/>
              </a:ext>
            </a:extLst>
          </p:cNvPr>
          <p:cNvSpPr/>
          <p:nvPr userDrawn="1"/>
        </p:nvSpPr>
        <p:spPr>
          <a:xfrm>
            <a:off x="5131329" y="2903930"/>
            <a:ext cx="2017563" cy="1603043"/>
          </a:xfrm>
          <a:custGeom>
            <a:avLst/>
            <a:gdLst/>
            <a:ahLst/>
            <a:cxnLst/>
            <a:rect l="l" t="t" r="r" b="b"/>
            <a:pathLst>
              <a:path w="2017563" h="1603043" extrusionOk="0">
                <a:moveTo>
                  <a:pt x="0" y="1603044"/>
                </a:moveTo>
                <a:lnTo>
                  <a:pt x="0" y="143668"/>
                </a:lnTo>
                <a:cubicBezTo>
                  <a:pt x="0" y="64289"/>
                  <a:pt x="64289" y="0"/>
                  <a:pt x="143668" y="0"/>
                </a:cubicBezTo>
                <a:lnTo>
                  <a:pt x="1873895" y="0"/>
                </a:lnTo>
                <a:cubicBezTo>
                  <a:pt x="1953274" y="0"/>
                  <a:pt x="2017563" y="64289"/>
                  <a:pt x="2017563" y="143668"/>
                </a:cubicBezTo>
                <a:lnTo>
                  <a:pt x="2017563" y="939610"/>
                </a:lnTo>
              </a:path>
            </a:pathLst>
          </a:custGeom>
          <a:noFill/>
          <a:ln w="19000" cap="flat" cmpd="sng">
            <a:solidFill>
              <a:srgbClr val="30B44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55" name="Google Shape;1463;p274">
            <a:extLst>
              <a:ext uri="{FF2B5EF4-FFF2-40B4-BE49-F238E27FC236}">
                <a16:creationId xmlns:a16="http://schemas.microsoft.com/office/drawing/2014/main" id="{5949E0A4-1A4D-25F5-0B0A-227C6C944B06}"/>
              </a:ext>
            </a:extLst>
          </p:cNvPr>
          <p:cNvSpPr/>
          <p:nvPr userDrawn="1"/>
        </p:nvSpPr>
        <p:spPr>
          <a:xfrm>
            <a:off x="5131455" y="4099936"/>
            <a:ext cx="2392519" cy="1856396"/>
          </a:xfrm>
          <a:custGeom>
            <a:avLst/>
            <a:gdLst/>
            <a:ahLst/>
            <a:cxnLst/>
            <a:rect l="l" t="t" r="r" b="b"/>
            <a:pathLst>
              <a:path w="2392519" h="1856396" extrusionOk="0">
                <a:moveTo>
                  <a:pt x="2392519" y="0"/>
                </a:moveTo>
                <a:lnTo>
                  <a:pt x="2017563" y="0"/>
                </a:lnTo>
                <a:cubicBezTo>
                  <a:pt x="2017563" y="0"/>
                  <a:pt x="2017563" y="1712728"/>
                  <a:pt x="2017563" y="1712728"/>
                </a:cubicBezTo>
                <a:cubicBezTo>
                  <a:pt x="2017563" y="1792107"/>
                  <a:pt x="1953274" y="1856396"/>
                  <a:pt x="1873895" y="1856396"/>
                </a:cubicBezTo>
                <a:lnTo>
                  <a:pt x="143668" y="1856396"/>
                </a:lnTo>
                <a:cubicBezTo>
                  <a:pt x="64289" y="1856396"/>
                  <a:pt x="0" y="1792107"/>
                  <a:pt x="0" y="1712728"/>
                </a:cubicBezTo>
                <a:lnTo>
                  <a:pt x="0" y="918308"/>
                </a:lnTo>
              </a:path>
            </a:pathLst>
          </a:custGeom>
          <a:noFill/>
          <a:ln w="19000" cap="flat" cmpd="sng">
            <a:solidFill>
              <a:srgbClr val="30B44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56" name="Google Shape;1464;p274">
            <a:extLst>
              <a:ext uri="{FF2B5EF4-FFF2-40B4-BE49-F238E27FC236}">
                <a16:creationId xmlns:a16="http://schemas.microsoft.com/office/drawing/2014/main" id="{4C01F7EC-C130-5357-331A-4C673A56ECA5}"/>
              </a:ext>
            </a:extLst>
          </p:cNvPr>
          <p:cNvSpPr/>
          <p:nvPr userDrawn="1"/>
        </p:nvSpPr>
        <p:spPr>
          <a:xfrm>
            <a:off x="9638796" y="3259359"/>
            <a:ext cx="175875" cy="351878"/>
          </a:xfrm>
          <a:custGeom>
            <a:avLst/>
            <a:gdLst/>
            <a:ahLst/>
            <a:cxnLst/>
            <a:rect l="l" t="t" r="r" b="b"/>
            <a:pathLst>
              <a:path w="175875" h="351878" extrusionOk="0">
                <a:moveTo>
                  <a:pt x="0" y="0"/>
                </a:moveTo>
                <a:lnTo>
                  <a:pt x="175876" y="176003"/>
                </a:lnTo>
                <a:lnTo>
                  <a:pt x="0" y="351878"/>
                </a:lnTo>
              </a:path>
            </a:pathLst>
          </a:custGeom>
          <a:noFill/>
          <a:ln w="19000" cap="flat" cmpd="sng">
            <a:solidFill>
              <a:srgbClr val="57C7D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  <p:sp>
        <p:nvSpPr>
          <p:cNvPr id="57" name="Google Shape;1465;p274">
            <a:extLst>
              <a:ext uri="{FF2B5EF4-FFF2-40B4-BE49-F238E27FC236}">
                <a16:creationId xmlns:a16="http://schemas.microsoft.com/office/drawing/2014/main" id="{B77BC13E-0970-B6F6-B7ED-6C695569D873}"/>
              </a:ext>
            </a:extLst>
          </p:cNvPr>
          <p:cNvSpPr/>
          <p:nvPr userDrawn="1"/>
        </p:nvSpPr>
        <p:spPr>
          <a:xfrm>
            <a:off x="7426083" y="3434981"/>
            <a:ext cx="2389476" cy="2521351"/>
          </a:xfrm>
          <a:custGeom>
            <a:avLst/>
            <a:gdLst/>
            <a:ahLst/>
            <a:cxnLst/>
            <a:rect l="l" t="t" r="r" b="b"/>
            <a:pathLst>
              <a:path w="2389476" h="2521351" extrusionOk="0">
                <a:moveTo>
                  <a:pt x="2389476" y="1522"/>
                </a:moveTo>
                <a:lnTo>
                  <a:pt x="2017563" y="0"/>
                </a:lnTo>
                <a:lnTo>
                  <a:pt x="2017563" y="2377683"/>
                </a:lnTo>
                <a:cubicBezTo>
                  <a:pt x="2017563" y="2457062"/>
                  <a:pt x="1953274" y="2521351"/>
                  <a:pt x="1873895" y="2521351"/>
                </a:cubicBezTo>
                <a:lnTo>
                  <a:pt x="143667" y="2521351"/>
                </a:lnTo>
                <a:cubicBezTo>
                  <a:pt x="64289" y="2521351"/>
                  <a:pt x="0" y="2457062"/>
                  <a:pt x="0" y="2377683"/>
                </a:cubicBezTo>
                <a:lnTo>
                  <a:pt x="0" y="929213"/>
                </a:lnTo>
              </a:path>
            </a:pathLst>
          </a:custGeom>
          <a:noFill/>
          <a:ln w="19000" cap="flat" cmpd="sng">
            <a:solidFill>
              <a:srgbClr val="57C7D8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dirty="0">
              <a:solidFill>
                <a:schemeClr val="dk1"/>
              </a:solidFill>
              <a:latin typeface="Lato" panose="020F0502020204030203" pitchFamily="34" charset="77"/>
              <a:ea typeface="Lato Light"/>
              <a:cs typeface="Lato Light"/>
              <a:sym typeface="La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433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2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A7786-1F21-675B-764D-B4F4A5CCBE8F}"/>
              </a:ext>
            </a:extLst>
          </p:cNvPr>
          <p:cNvSpPr/>
          <p:nvPr userDrawn="1"/>
        </p:nvSpPr>
        <p:spPr>
          <a:xfrm>
            <a:off x="4285672" y="635000"/>
            <a:ext cx="7495429" cy="5321300"/>
          </a:xfrm>
          <a:prstGeom prst="rect">
            <a:avLst/>
          </a:prstGeom>
          <a:solidFill>
            <a:srgbClr val="D9E1E2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Lato" panose="020F0502020204030203" pitchFamily="34" charset="77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6D180D-1FAA-1D7C-4AB4-F001CE46F196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id="{6EED6B5E-3F33-DDD7-75DD-4F1453DC1B1B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5041B09-AB3D-1D76-7665-F71C53BAEC43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1" name="Freeform: Shape 13">
                <a:extLst>
                  <a:ext uri="{FF2B5EF4-FFF2-40B4-BE49-F238E27FC236}">
                    <a16:creationId xmlns:a16="http://schemas.microsoft.com/office/drawing/2014/main" id="{1DD95AB8-18D7-7A2B-3882-9C10274CE2E2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4">
                <a:extLst>
                  <a:ext uri="{FF2B5EF4-FFF2-40B4-BE49-F238E27FC236}">
                    <a16:creationId xmlns:a16="http://schemas.microsoft.com/office/drawing/2014/main" id="{13998754-EB2C-C817-C891-58C2773F47DD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5">
                <a:extLst>
                  <a:ext uri="{FF2B5EF4-FFF2-40B4-BE49-F238E27FC236}">
                    <a16:creationId xmlns:a16="http://schemas.microsoft.com/office/drawing/2014/main" id="{99B66098-9F25-D903-DF1C-15EABF21B362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6">
                <a:extLst>
                  <a:ext uri="{FF2B5EF4-FFF2-40B4-BE49-F238E27FC236}">
                    <a16:creationId xmlns:a16="http://schemas.microsoft.com/office/drawing/2014/main" id="{CBFB1EA4-51A7-47F5-DC48-56F4653812CF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7">
                <a:extLst>
                  <a:ext uri="{FF2B5EF4-FFF2-40B4-BE49-F238E27FC236}">
                    <a16:creationId xmlns:a16="http://schemas.microsoft.com/office/drawing/2014/main" id="{75AA7F34-2406-4A35-0CE5-B1D8D9E591BD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8">
                <a:extLst>
                  <a:ext uri="{FF2B5EF4-FFF2-40B4-BE49-F238E27FC236}">
                    <a16:creationId xmlns:a16="http://schemas.microsoft.com/office/drawing/2014/main" id="{341FBFB5-8F7E-A9AD-073C-D6B575E279B3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9">
                <a:extLst>
                  <a:ext uri="{FF2B5EF4-FFF2-40B4-BE49-F238E27FC236}">
                    <a16:creationId xmlns:a16="http://schemas.microsoft.com/office/drawing/2014/main" id="{3BAC99DD-F3C0-42F8-41E7-75B9E6DE1816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20">
                <a:extLst>
                  <a:ext uri="{FF2B5EF4-FFF2-40B4-BE49-F238E27FC236}">
                    <a16:creationId xmlns:a16="http://schemas.microsoft.com/office/drawing/2014/main" id="{4F14D1BD-1A83-AE6C-BCA8-3F97B83CFE6C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21">
                <a:extLst>
                  <a:ext uri="{FF2B5EF4-FFF2-40B4-BE49-F238E27FC236}">
                    <a16:creationId xmlns:a16="http://schemas.microsoft.com/office/drawing/2014/main" id="{F01E6236-56F1-B38C-2A6B-E012B0A8B59F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EF0D9C6-F32B-2472-DEF5-74D8D7976532}"/>
              </a:ext>
            </a:extLst>
          </p:cNvPr>
          <p:cNvCxnSpPr>
            <a:cxnSpLocks/>
          </p:cNvCxnSpPr>
          <p:nvPr userDrawn="1"/>
        </p:nvCxnSpPr>
        <p:spPr>
          <a:xfrm>
            <a:off x="8033386" y="669686"/>
            <a:ext cx="0" cy="5251928"/>
          </a:xfrm>
          <a:prstGeom prst="line">
            <a:avLst/>
          </a:prstGeom>
          <a:ln w="25400" cap="rnd">
            <a:solidFill>
              <a:schemeClr val="accent2">
                <a:alpha val="3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A4F6A28-F6E7-9495-B8A0-072419DD5E49}"/>
              </a:ext>
            </a:extLst>
          </p:cNvPr>
          <p:cNvCxnSpPr>
            <a:cxnSpLocks/>
          </p:cNvCxnSpPr>
          <p:nvPr userDrawn="1"/>
        </p:nvCxnSpPr>
        <p:spPr>
          <a:xfrm flipH="1">
            <a:off x="4285672" y="3295650"/>
            <a:ext cx="3703783" cy="0"/>
          </a:xfrm>
          <a:prstGeom prst="line">
            <a:avLst/>
          </a:prstGeom>
          <a:ln w="25400" cap="rnd">
            <a:solidFill>
              <a:schemeClr val="accent2">
                <a:alpha val="3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0697B61-48D3-1117-2E84-ACEFAACB8824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27332" y="2857500"/>
            <a:ext cx="3164622" cy="112278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kumimoji="0" lang="en-US" sz="3400" b="1" i="0" u="none" strike="noStrike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title style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21060C3-D853-6492-5901-926B690852C0}"/>
              </a:ext>
            </a:extLst>
          </p:cNvPr>
          <p:cNvCxnSpPr>
            <a:cxnSpLocks/>
          </p:cNvCxnSpPr>
          <p:nvPr userDrawn="1"/>
        </p:nvCxnSpPr>
        <p:spPr>
          <a:xfrm flipH="1">
            <a:off x="8040373" y="3295650"/>
            <a:ext cx="3703783" cy="0"/>
          </a:xfrm>
          <a:prstGeom prst="line">
            <a:avLst/>
          </a:prstGeom>
          <a:ln w="25400" cap="rnd">
            <a:solidFill>
              <a:schemeClr val="accent2">
                <a:alpha val="3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E924C4C0-CB08-311F-8C51-563D083F824E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4591050" y="890635"/>
            <a:ext cx="3190578" cy="58718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800" cap="all" baseline="0" dirty="0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C91006D7-AA85-6AA4-F873-91F9A29B62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91050" y="1625600"/>
            <a:ext cx="3190574" cy="1385455"/>
          </a:xfrm>
          <a:prstGeom prst="rect">
            <a:avLst/>
          </a:prstGeom>
        </p:spPr>
        <p:txBody>
          <a:bodyPr/>
          <a:lstStyle>
            <a:lvl1pPr marL="216000" indent="-216000">
              <a:buClr>
                <a:schemeClr val="accent1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C66E84D2-1E37-4DAF-C5CD-3F5B671D2C7F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283420" y="890635"/>
            <a:ext cx="3190578" cy="58718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800" cap="all" baseline="0" dirty="0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4A8DF3D4-4379-5270-6A61-A661F30C3F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83420" y="1625600"/>
            <a:ext cx="3190574" cy="1385455"/>
          </a:xfrm>
          <a:prstGeom prst="rect">
            <a:avLst/>
          </a:prstGeom>
        </p:spPr>
        <p:txBody>
          <a:bodyPr/>
          <a:lstStyle>
            <a:lvl1pPr marL="216000" indent="-216000">
              <a:buClr>
                <a:schemeClr val="accent1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63A19723-E3C6-0EF6-BA1E-A6C96F2E669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 rot="16200000">
            <a:off x="1367065" y="3166996"/>
            <a:ext cx="5321300" cy="257307"/>
          </a:xfrm>
          <a:prstGeom prst="rect">
            <a:avLst/>
          </a:prstGeom>
        </p:spPr>
        <p:txBody>
          <a:bodyPr anchor="ctr"/>
          <a:lstStyle>
            <a:lvl1pPr marL="0" indent="0" algn="ctr">
              <a:buClr>
                <a:schemeClr val="accent1"/>
              </a:buClr>
              <a:buNone/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33">
            <a:extLst>
              <a:ext uri="{FF2B5EF4-FFF2-40B4-BE49-F238E27FC236}">
                <a16:creationId xmlns:a16="http://schemas.microsoft.com/office/drawing/2014/main" id="{F92BC133-A951-5375-206C-8FE483CEE7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230253" y="6022781"/>
            <a:ext cx="7550847" cy="257307"/>
          </a:xfrm>
          <a:prstGeom prst="rect">
            <a:avLst/>
          </a:prstGeom>
        </p:spPr>
        <p:txBody>
          <a:bodyPr anchor="ctr"/>
          <a:lstStyle>
            <a:lvl1pPr marL="0" indent="0" algn="ctr">
              <a:buClr>
                <a:schemeClr val="accent1"/>
              </a:buClr>
              <a:buNone/>
              <a:defRPr sz="14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6D14519B-31F4-7EC9-3DA4-E4EE039E2A76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4591050" y="3478762"/>
            <a:ext cx="3190578" cy="58718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800" cap="all" baseline="0" dirty="0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42" name="Text Placeholder 33">
            <a:extLst>
              <a:ext uri="{FF2B5EF4-FFF2-40B4-BE49-F238E27FC236}">
                <a16:creationId xmlns:a16="http://schemas.microsoft.com/office/drawing/2014/main" id="{8343B14C-D2D3-281C-84A0-2C434EA7D3C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91050" y="4213727"/>
            <a:ext cx="3190574" cy="1385455"/>
          </a:xfrm>
          <a:prstGeom prst="rect">
            <a:avLst/>
          </a:prstGeom>
        </p:spPr>
        <p:txBody>
          <a:bodyPr/>
          <a:lstStyle>
            <a:lvl1pPr marL="216000" indent="-216000">
              <a:buClr>
                <a:schemeClr val="accent1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E7892623-B56E-298A-038D-3ADBDF521A29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8283420" y="3478762"/>
            <a:ext cx="3190578" cy="587181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spcBef>
                <a:spcPts val="600"/>
              </a:spcBef>
              <a:buClr>
                <a:srgbClr val="00BD4D"/>
              </a:buClr>
              <a:buFont typeface="Arial" panose="020B0604020202020204" pitchFamily="34" charset="0"/>
              <a:buNone/>
              <a:defRPr lang="en-US" sz="1800" cap="all" baseline="0" dirty="0">
                <a:solidFill>
                  <a:schemeClr val="bg1"/>
                </a:solidFill>
                <a:latin typeface="Lato" panose="020F0502020204030203" pitchFamily="34" charset="0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44" name="Text Placeholder 33">
            <a:extLst>
              <a:ext uri="{FF2B5EF4-FFF2-40B4-BE49-F238E27FC236}">
                <a16:creationId xmlns:a16="http://schemas.microsoft.com/office/drawing/2014/main" id="{DCECBFB8-ACF8-198D-005E-4924A791E54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83420" y="4213727"/>
            <a:ext cx="3190574" cy="1385455"/>
          </a:xfrm>
          <a:prstGeom prst="rect">
            <a:avLst/>
          </a:prstGeom>
        </p:spPr>
        <p:txBody>
          <a:bodyPr/>
          <a:lstStyle>
            <a:lvl1pPr marL="216000" indent="-216000">
              <a:buClr>
                <a:schemeClr val="accent1"/>
              </a:buClr>
              <a:defRPr sz="16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CFB9ED1-7678-8B1C-EC5F-EE836ABEB6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0252" y="5770351"/>
            <a:ext cx="7735576" cy="26535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185A44-C609-C609-9480-9E4D163E0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573599" y="3117081"/>
            <a:ext cx="5413065" cy="26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2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: 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F9DF94D-73A5-45A6-A088-42942BAC00B6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4" name="Freeform: Shape 11">
              <a:extLst>
                <a:ext uri="{FF2B5EF4-FFF2-40B4-BE49-F238E27FC236}">
                  <a16:creationId xmlns:a16="http://schemas.microsoft.com/office/drawing/2014/main" id="{C69495A3-AF61-631D-C126-6483F63E3156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FE6482C-2A6E-D0FC-02D6-CC6EEEE202B4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7" name="Freeform: Shape 13">
                <a:extLst>
                  <a:ext uri="{FF2B5EF4-FFF2-40B4-BE49-F238E27FC236}">
                    <a16:creationId xmlns:a16="http://schemas.microsoft.com/office/drawing/2014/main" id="{DE4859F1-57AA-200C-E0C9-497F12661A20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4">
                <a:extLst>
                  <a:ext uri="{FF2B5EF4-FFF2-40B4-BE49-F238E27FC236}">
                    <a16:creationId xmlns:a16="http://schemas.microsoft.com/office/drawing/2014/main" id="{913B1AF7-C844-6D5A-2480-5E17C5D90124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5">
                <a:extLst>
                  <a:ext uri="{FF2B5EF4-FFF2-40B4-BE49-F238E27FC236}">
                    <a16:creationId xmlns:a16="http://schemas.microsoft.com/office/drawing/2014/main" id="{F063154F-079E-CB83-0904-7DFF8D5E537D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16">
                <a:extLst>
                  <a:ext uri="{FF2B5EF4-FFF2-40B4-BE49-F238E27FC236}">
                    <a16:creationId xmlns:a16="http://schemas.microsoft.com/office/drawing/2014/main" id="{A086297F-855D-F353-885B-97D6B1F89E9E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17">
                <a:extLst>
                  <a:ext uri="{FF2B5EF4-FFF2-40B4-BE49-F238E27FC236}">
                    <a16:creationId xmlns:a16="http://schemas.microsoft.com/office/drawing/2014/main" id="{8B8F555A-4E1B-9949-C1DF-5D9C1A2F3807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18">
                <a:extLst>
                  <a:ext uri="{FF2B5EF4-FFF2-40B4-BE49-F238E27FC236}">
                    <a16:creationId xmlns:a16="http://schemas.microsoft.com/office/drawing/2014/main" id="{7CBA7385-AE3B-164B-7454-252D140937E7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19">
                <a:extLst>
                  <a:ext uri="{FF2B5EF4-FFF2-40B4-BE49-F238E27FC236}">
                    <a16:creationId xmlns:a16="http://schemas.microsoft.com/office/drawing/2014/main" id="{24A8BFB3-1CA0-8521-0B24-2B7AE6223CAD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0">
                <a:extLst>
                  <a:ext uri="{FF2B5EF4-FFF2-40B4-BE49-F238E27FC236}">
                    <a16:creationId xmlns:a16="http://schemas.microsoft.com/office/drawing/2014/main" id="{3114D6A3-E645-0623-B9B2-32AE61A1EDCF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1">
                <a:extLst>
                  <a:ext uri="{FF2B5EF4-FFF2-40B4-BE49-F238E27FC236}">
                    <a16:creationId xmlns:a16="http://schemas.microsoft.com/office/drawing/2014/main" id="{FA67004F-92B1-EAD1-79C1-7E7A4DB75AFF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E8C764A-01C9-FC6F-EE53-964759DEF8AE}"/>
              </a:ext>
            </a:extLst>
          </p:cNvPr>
          <p:cNvSpPr/>
          <p:nvPr userDrawn="1"/>
        </p:nvSpPr>
        <p:spPr>
          <a:xfrm rot="5400000">
            <a:off x="3390252" y="524538"/>
            <a:ext cx="4541546" cy="8172447"/>
          </a:xfrm>
          <a:custGeom>
            <a:avLst/>
            <a:gdLst>
              <a:gd name="connsiteX0" fmla="*/ 0 w 4541546"/>
              <a:gd name="connsiteY0" fmla="*/ 4086224 h 8172447"/>
              <a:gd name="connsiteX1" fmla="*/ 155465 w 4541546"/>
              <a:gd name="connsiteY1" fmla="*/ 3710855 h 8172447"/>
              <a:gd name="connsiteX2" fmla="*/ 3710857 w 4541546"/>
              <a:gd name="connsiteY2" fmla="*/ 155465 h 8172447"/>
              <a:gd name="connsiteX3" fmla="*/ 4461596 w 4541546"/>
              <a:gd name="connsiteY3" fmla="*/ 155465 h 8172447"/>
              <a:gd name="connsiteX4" fmla="*/ 4541546 w 4541546"/>
              <a:gd name="connsiteY4" fmla="*/ 235415 h 8172447"/>
              <a:gd name="connsiteX5" fmla="*/ 4541546 w 4541546"/>
              <a:gd name="connsiteY5" fmla="*/ 7937033 h 8172447"/>
              <a:gd name="connsiteX6" fmla="*/ 4461596 w 4541546"/>
              <a:gd name="connsiteY6" fmla="*/ 8016983 h 8172447"/>
              <a:gd name="connsiteX7" fmla="*/ 3710857 w 4541546"/>
              <a:gd name="connsiteY7" fmla="*/ 8016983 h 8172447"/>
              <a:gd name="connsiteX8" fmla="*/ 155465 w 4541546"/>
              <a:gd name="connsiteY8" fmla="*/ 4461594 h 8172447"/>
              <a:gd name="connsiteX9" fmla="*/ 0 w 4541546"/>
              <a:gd name="connsiteY9" fmla="*/ 4086224 h 817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41546" h="8172447">
                <a:moveTo>
                  <a:pt x="0" y="4086224"/>
                </a:moveTo>
                <a:cubicBezTo>
                  <a:pt x="0" y="3950361"/>
                  <a:pt x="51822" y="3814498"/>
                  <a:pt x="155465" y="3710855"/>
                </a:cubicBezTo>
                <a:lnTo>
                  <a:pt x="3710857" y="155465"/>
                </a:lnTo>
                <a:cubicBezTo>
                  <a:pt x="3918143" y="-51822"/>
                  <a:pt x="4254309" y="-51822"/>
                  <a:pt x="4461596" y="155465"/>
                </a:cubicBezTo>
                <a:lnTo>
                  <a:pt x="4541546" y="235415"/>
                </a:lnTo>
                <a:lnTo>
                  <a:pt x="4541546" y="7937033"/>
                </a:lnTo>
                <a:lnTo>
                  <a:pt x="4461596" y="8016983"/>
                </a:lnTo>
                <a:cubicBezTo>
                  <a:pt x="4254309" y="8224269"/>
                  <a:pt x="3918143" y="8224269"/>
                  <a:pt x="3710857" y="8016983"/>
                </a:cubicBezTo>
                <a:lnTo>
                  <a:pt x="155465" y="4461594"/>
                </a:lnTo>
                <a:cubicBezTo>
                  <a:pt x="51822" y="4357950"/>
                  <a:pt x="0" y="4222087"/>
                  <a:pt x="0" y="4086224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8EA1BEB-E75C-1613-87F8-D74B7A31A397}"/>
              </a:ext>
            </a:extLst>
          </p:cNvPr>
          <p:cNvSpPr/>
          <p:nvPr userDrawn="1"/>
        </p:nvSpPr>
        <p:spPr>
          <a:xfrm>
            <a:off x="6096000" y="0"/>
            <a:ext cx="6096000" cy="5991238"/>
          </a:xfrm>
          <a:custGeom>
            <a:avLst/>
            <a:gdLst>
              <a:gd name="connsiteX0" fmla="*/ 1685111 w 6096000"/>
              <a:gd name="connsiteY0" fmla="*/ 0 h 5991238"/>
              <a:gd name="connsiteX1" fmla="*/ 6096000 w 6096000"/>
              <a:gd name="connsiteY1" fmla="*/ 0 h 5991238"/>
              <a:gd name="connsiteX2" fmla="*/ 6096000 w 6096000"/>
              <a:gd name="connsiteY2" fmla="*/ 4201371 h 5991238"/>
              <a:gd name="connsiteX3" fmla="*/ 4461596 w 6096000"/>
              <a:gd name="connsiteY3" fmla="*/ 5835774 h 5991238"/>
              <a:gd name="connsiteX4" fmla="*/ 3710856 w 6096000"/>
              <a:gd name="connsiteY4" fmla="*/ 5835774 h 5991238"/>
              <a:gd name="connsiteX5" fmla="*/ 155465 w 6096000"/>
              <a:gd name="connsiteY5" fmla="*/ 2280384 h 5991238"/>
              <a:gd name="connsiteX6" fmla="*/ 155465 w 6096000"/>
              <a:gd name="connsiteY6" fmla="*/ 1529645 h 599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5991238">
                <a:moveTo>
                  <a:pt x="1685111" y="0"/>
                </a:moveTo>
                <a:lnTo>
                  <a:pt x="6096000" y="0"/>
                </a:lnTo>
                <a:lnTo>
                  <a:pt x="6096000" y="4201371"/>
                </a:lnTo>
                <a:lnTo>
                  <a:pt x="4461596" y="5835774"/>
                </a:lnTo>
                <a:cubicBezTo>
                  <a:pt x="4254308" y="6043060"/>
                  <a:pt x="3918142" y="6043060"/>
                  <a:pt x="3710856" y="5835774"/>
                </a:cubicBezTo>
                <a:lnTo>
                  <a:pt x="155465" y="2280384"/>
                </a:lnTo>
                <a:cubicBezTo>
                  <a:pt x="-51822" y="2073097"/>
                  <a:pt x="-51822" y="1736931"/>
                  <a:pt x="155465" y="1529645"/>
                </a:cubicBezTo>
                <a:close/>
              </a:path>
            </a:pathLst>
          </a:custGeom>
          <a:solidFill>
            <a:srgbClr val="00BD4D"/>
          </a:solidFill>
          <a:ln w="68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Icon&#10;&#10;Description automatically generated with medium confidence">
            <a:extLst>
              <a:ext uri="{FF2B5EF4-FFF2-40B4-BE49-F238E27FC236}">
                <a16:creationId xmlns:a16="http://schemas.microsoft.com/office/drawing/2014/main" id="{7F1D67F8-99C3-0BF6-F1DD-6FB5A9ED7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9400" y="419100"/>
            <a:ext cx="5187948" cy="643890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256C78-3DA0-2598-3530-FE5AC5A3849E}"/>
              </a:ext>
            </a:extLst>
          </p:cNvPr>
          <p:cNvSpPr/>
          <p:nvPr userDrawn="1"/>
        </p:nvSpPr>
        <p:spPr>
          <a:xfrm>
            <a:off x="6772274" y="829559"/>
            <a:ext cx="2548479" cy="5389382"/>
          </a:xfrm>
          <a:prstGeom prst="roundRect">
            <a:avLst>
              <a:gd name="adj" fmla="val 10733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678B529-409C-2083-D55A-CBE6BD7D3F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569" y="1449692"/>
            <a:ext cx="4549332" cy="1146630"/>
          </a:xfrm>
          <a:prstGeom prst="rect">
            <a:avLst/>
          </a:prstGeom>
        </p:spPr>
        <p:txBody>
          <a:bodyPr anchor="ctr"/>
          <a:lstStyle>
            <a:lvl1pPr>
              <a:defRPr lang="en-US" sz="3400" b="1" i="0" cap="all" baseline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8CBE91A-52BA-6CEE-5CAC-25BDE70A86F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65553" y="2729679"/>
            <a:ext cx="4549331" cy="3816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3599550-2F18-4ED0-4402-1E4F6FC0C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694" y="3486618"/>
            <a:ext cx="4549331" cy="2634782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AEFB484-AECA-8CD8-9099-5A65E28AA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1702" y="876300"/>
            <a:ext cx="2504699" cy="5295900"/>
          </a:xfrm>
          <a:custGeom>
            <a:avLst/>
            <a:gdLst>
              <a:gd name="connsiteX0" fmla="*/ 268829 w 2504699"/>
              <a:gd name="connsiteY0" fmla="*/ 0 h 5295900"/>
              <a:gd name="connsiteX1" fmla="*/ 2235870 w 2504699"/>
              <a:gd name="connsiteY1" fmla="*/ 0 h 5295900"/>
              <a:gd name="connsiteX2" fmla="*/ 2504699 w 2504699"/>
              <a:gd name="connsiteY2" fmla="*/ 268829 h 5295900"/>
              <a:gd name="connsiteX3" fmla="*/ 2504699 w 2504699"/>
              <a:gd name="connsiteY3" fmla="*/ 5027071 h 5295900"/>
              <a:gd name="connsiteX4" fmla="*/ 2235870 w 2504699"/>
              <a:gd name="connsiteY4" fmla="*/ 5295900 h 5295900"/>
              <a:gd name="connsiteX5" fmla="*/ 268829 w 2504699"/>
              <a:gd name="connsiteY5" fmla="*/ 5295900 h 5295900"/>
              <a:gd name="connsiteX6" fmla="*/ 0 w 2504699"/>
              <a:gd name="connsiteY6" fmla="*/ 5027071 h 5295900"/>
              <a:gd name="connsiteX7" fmla="*/ 0 w 2504699"/>
              <a:gd name="connsiteY7" fmla="*/ 268829 h 5295900"/>
              <a:gd name="connsiteX8" fmla="*/ 268829 w 2504699"/>
              <a:gd name="connsiteY8" fmla="*/ 0 h 529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04699" h="5295900">
                <a:moveTo>
                  <a:pt x="268829" y="0"/>
                </a:moveTo>
                <a:lnTo>
                  <a:pt x="2235870" y="0"/>
                </a:lnTo>
                <a:cubicBezTo>
                  <a:pt x="2384340" y="0"/>
                  <a:pt x="2504699" y="120359"/>
                  <a:pt x="2504699" y="268829"/>
                </a:cubicBezTo>
                <a:lnTo>
                  <a:pt x="2504699" y="5027071"/>
                </a:lnTo>
                <a:cubicBezTo>
                  <a:pt x="2504699" y="5175541"/>
                  <a:pt x="2384340" y="5295900"/>
                  <a:pt x="2235870" y="5295900"/>
                </a:cubicBezTo>
                <a:lnTo>
                  <a:pt x="268829" y="5295900"/>
                </a:lnTo>
                <a:cubicBezTo>
                  <a:pt x="120359" y="5295900"/>
                  <a:pt x="0" y="5175541"/>
                  <a:pt x="0" y="5027071"/>
                </a:cubicBezTo>
                <a:lnTo>
                  <a:pt x="0" y="268829"/>
                </a:lnTo>
                <a:cubicBezTo>
                  <a:pt x="0" y="120359"/>
                  <a:pt x="120359" y="0"/>
                  <a:pt x="26882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8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: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88448F7-08A6-BEA3-EDB6-6ED79981290A}"/>
              </a:ext>
            </a:extLst>
          </p:cNvPr>
          <p:cNvSpPr/>
          <p:nvPr userDrawn="1"/>
        </p:nvSpPr>
        <p:spPr>
          <a:xfrm rot="5400000">
            <a:off x="3390252" y="524538"/>
            <a:ext cx="4541546" cy="8172447"/>
          </a:xfrm>
          <a:custGeom>
            <a:avLst/>
            <a:gdLst>
              <a:gd name="connsiteX0" fmla="*/ 0 w 4541546"/>
              <a:gd name="connsiteY0" fmla="*/ 4086224 h 8172447"/>
              <a:gd name="connsiteX1" fmla="*/ 155465 w 4541546"/>
              <a:gd name="connsiteY1" fmla="*/ 3710855 h 8172447"/>
              <a:gd name="connsiteX2" fmla="*/ 3710857 w 4541546"/>
              <a:gd name="connsiteY2" fmla="*/ 155465 h 8172447"/>
              <a:gd name="connsiteX3" fmla="*/ 4461596 w 4541546"/>
              <a:gd name="connsiteY3" fmla="*/ 155465 h 8172447"/>
              <a:gd name="connsiteX4" fmla="*/ 4541546 w 4541546"/>
              <a:gd name="connsiteY4" fmla="*/ 235415 h 8172447"/>
              <a:gd name="connsiteX5" fmla="*/ 4541546 w 4541546"/>
              <a:gd name="connsiteY5" fmla="*/ 7937033 h 8172447"/>
              <a:gd name="connsiteX6" fmla="*/ 4461596 w 4541546"/>
              <a:gd name="connsiteY6" fmla="*/ 8016983 h 8172447"/>
              <a:gd name="connsiteX7" fmla="*/ 3710857 w 4541546"/>
              <a:gd name="connsiteY7" fmla="*/ 8016983 h 8172447"/>
              <a:gd name="connsiteX8" fmla="*/ 155465 w 4541546"/>
              <a:gd name="connsiteY8" fmla="*/ 4461594 h 8172447"/>
              <a:gd name="connsiteX9" fmla="*/ 0 w 4541546"/>
              <a:gd name="connsiteY9" fmla="*/ 4086224 h 817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41546" h="8172447">
                <a:moveTo>
                  <a:pt x="0" y="4086224"/>
                </a:moveTo>
                <a:cubicBezTo>
                  <a:pt x="0" y="3950361"/>
                  <a:pt x="51822" y="3814498"/>
                  <a:pt x="155465" y="3710855"/>
                </a:cubicBezTo>
                <a:lnTo>
                  <a:pt x="3710857" y="155465"/>
                </a:lnTo>
                <a:cubicBezTo>
                  <a:pt x="3918143" y="-51822"/>
                  <a:pt x="4254309" y="-51822"/>
                  <a:pt x="4461596" y="155465"/>
                </a:cubicBezTo>
                <a:lnTo>
                  <a:pt x="4541546" y="235415"/>
                </a:lnTo>
                <a:lnTo>
                  <a:pt x="4541546" y="7937033"/>
                </a:lnTo>
                <a:lnTo>
                  <a:pt x="4461596" y="8016983"/>
                </a:lnTo>
                <a:cubicBezTo>
                  <a:pt x="4254309" y="8224269"/>
                  <a:pt x="3918143" y="8224269"/>
                  <a:pt x="3710857" y="8016983"/>
                </a:cubicBezTo>
                <a:lnTo>
                  <a:pt x="155465" y="4461594"/>
                </a:lnTo>
                <a:cubicBezTo>
                  <a:pt x="51822" y="4357950"/>
                  <a:pt x="0" y="4222087"/>
                  <a:pt x="0" y="4086224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B35C3AB-53C4-AF72-E0E0-43BCA0E372E7}"/>
              </a:ext>
            </a:extLst>
          </p:cNvPr>
          <p:cNvSpPr/>
          <p:nvPr userDrawn="1"/>
        </p:nvSpPr>
        <p:spPr>
          <a:xfrm>
            <a:off x="6096000" y="0"/>
            <a:ext cx="6096000" cy="5991238"/>
          </a:xfrm>
          <a:custGeom>
            <a:avLst/>
            <a:gdLst>
              <a:gd name="connsiteX0" fmla="*/ 1685111 w 6096000"/>
              <a:gd name="connsiteY0" fmla="*/ 0 h 5991238"/>
              <a:gd name="connsiteX1" fmla="*/ 6096000 w 6096000"/>
              <a:gd name="connsiteY1" fmla="*/ 0 h 5991238"/>
              <a:gd name="connsiteX2" fmla="*/ 6096000 w 6096000"/>
              <a:gd name="connsiteY2" fmla="*/ 4201371 h 5991238"/>
              <a:gd name="connsiteX3" fmla="*/ 4461596 w 6096000"/>
              <a:gd name="connsiteY3" fmla="*/ 5835774 h 5991238"/>
              <a:gd name="connsiteX4" fmla="*/ 3710856 w 6096000"/>
              <a:gd name="connsiteY4" fmla="*/ 5835774 h 5991238"/>
              <a:gd name="connsiteX5" fmla="*/ 155465 w 6096000"/>
              <a:gd name="connsiteY5" fmla="*/ 2280384 h 5991238"/>
              <a:gd name="connsiteX6" fmla="*/ 155465 w 6096000"/>
              <a:gd name="connsiteY6" fmla="*/ 1529645 h 599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5991238">
                <a:moveTo>
                  <a:pt x="1685111" y="0"/>
                </a:moveTo>
                <a:lnTo>
                  <a:pt x="6096000" y="0"/>
                </a:lnTo>
                <a:lnTo>
                  <a:pt x="6096000" y="4201371"/>
                </a:lnTo>
                <a:lnTo>
                  <a:pt x="4461596" y="5835774"/>
                </a:lnTo>
                <a:cubicBezTo>
                  <a:pt x="4254308" y="6043060"/>
                  <a:pt x="3918142" y="6043060"/>
                  <a:pt x="3710856" y="5835774"/>
                </a:cubicBezTo>
                <a:lnTo>
                  <a:pt x="155465" y="2280384"/>
                </a:lnTo>
                <a:cubicBezTo>
                  <a:pt x="-51822" y="2073097"/>
                  <a:pt x="-51822" y="1736931"/>
                  <a:pt x="155465" y="1529645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AA7AA4-84CC-03FA-D6EE-339E976075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9494" y="765182"/>
            <a:ext cx="8242506" cy="540152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FA2529D-27FE-0578-B616-6CA31CA70187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8" name="Freeform: Shape 11">
              <a:extLst>
                <a:ext uri="{FF2B5EF4-FFF2-40B4-BE49-F238E27FC236}">
                  <a16:creationId xmlns:a16="http://schemas.microsoft.com/office/drawing/2014/main" id="{05D33615-004A-3EEF-DBA1-A363E9BC43E2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A5D2C2E-CBEB-4D35-DB56-342909A520A9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5" name="Freeform: Shape 13">
                <a:extLst>
                  <a:ext uri="{FF2B5EF4-FFF2-40B4-BE49-F238E27FC236}">
                    <a16:creationId xmlns:a16="http://schemas.microsoft.com/office/drawing/2014/main" id="{2E98C4D2-608D-784F-CA0C-34C1B09D96C1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4">
                <a:extLst>
                  <a:ext uri="{FF2B5EF4-FFF2-40B4-BE49-F238E27FC236}">
                    <a16:creationId xmlns:a16="http://schemas.microsoft.com/office/drawing/2014/main" id="{811046BF-3BEB-922F-6E2B-6AEF7D94B0AE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5">
                <a:extLst>
                  <a:ext uri="{FF2B5EF4-FFF2-40B4-BE49-F238E27FC236}">
                    <a16:creationId xmlns:a16="http://schemas.microsoft.com/office/drawing/2014/main" id="{1702C715-6CC8-B167-17E8-A0EE609CC5BA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6">
                <a:extLst>
                  <a:ext uri="{FF2B5EF4-FFF2-40B4-BE49-F238E27FC236}">
                    <a16:creationId xmlns:a16="http://schemas.microsoft.com/office/drawing/2014/main" id="{DAC8AE13-1D54-4E72-612C-A8E0C39C541A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7">
                <a:extLst>
                  <a:ext uri="{FF2B5EF4-FFF2-40B4-BE49-F238E27FC236}">
                    <a16:creationId xmlns:a16="http://schemas.microsoft.com/office/drawing/2014/main" id="{A0652FD0-CAF6-CED6-402E-ACE088AEF0A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18">
                <a:extLst>
                  <a:ext uri="{FF2B5EF4-FFF2-40B4-BE49-F238E27FC236}">
                    <a16:creationId xmlns:a16="http://schemas.microsoft.com/office/drawing/2014/main" id="{28AC9E30-4CFB-1F5B-5A2A-AEACC0222B47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19">
                <a:extLst>
                  <a:ext uri="{FF2B5EF4-FFF2-40B4-BE49-F238E27FC236}">
                    <a16:creationId xmlns:a16="http://schemas.microsoft.com/office/drawing/2014/main" id="{96AB221E-9AC9-F0DA-6B0E-89259831FAF9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0">
                <a:extLst>
                  <a:ext uri="{FF2B5EF4-FFF2-40B4-BE49-F238E27FC236}">
                    <a16:creationId xmlns:a16="http://schemas.microsoft.com/office/drawing/2014/main" id="{09D6DE71-C5FE-0EA0-D213-BABBE46E7279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1">
                <a:extLst>
                  <a:ext uri="{FF2B5EF4-FFF2-40B4-BE49-F238E27FC236}">
                    <a16:creationId xmlns:a16="http://schemas.microsoft.com/office/drawing/2014/main" id="{13AA843A-3D0D-1785-8E09-4BF535FBF8E4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F678B529-409C-2083-D55A-CBE6BD7D3F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570" y="1449692"/>
            <a:ext cx="3380929" cy="1146630"/>
          </a:xfrm>
          <a:prstGeom prst="rect">
            <a:avLst/>
          </a:prstGeom>
        </p:spPr>
        <p:txBody>
          <a:bodyPr anchor="ctr"/>
          <a:lstStyle>
            <a:lvl1pPr>
              <a:defRPr lang="en-US" sz="3400" b="1" i="0" cap="all" baseline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8CBE91A-52BA-6CEE-5CAC-25BDE70A86F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65553" y="2740743"/>
            <a:ext cx="3380929" cy="3816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3599550-2F18-4ED0-4402-1E4F6FC0C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695" y="3708692"/>
            <a:ext cx="3401787" cy="16253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B213C9-CFA2-FD9B-7B62-318099340BCB}"/>
              </a:ext>
            </a:extLst>
          </p:cNvPr>
          <p:cNvSpPr/>
          <p:nvPr userDrawn="1"/>
        </p:nvSpPr>
        <p:spPr>
          <a:xfrm>
            <a:off x="5060950" y="1054100"/>
            <a:ext cx="6330950" cy="4762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DD5C39-81E4-BCC8-A5E2-3749AB8DF2C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60950" y="1054100"/>
            <a:ext cx="6330950" cy="4762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99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: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9167768-239B-8BDD-4989-E4EAAA4AD4A9}"/>
              </a:ext>
            </a:extLst>
          </p:cNvPr>
          <p:cNvSpPr/>
          <p:nvPr userDrawn="1"/>
        </p:nvSpPr>
        <p:spPr>
          <a:xfrm rot="5400000">
            <a:off x="3390252" y="524538"/>
            <a:ext cx="4541546" cy="8172447"/>
          </a:xfrm>
          <a:custGeom>
            <a:avLst/>
            <a:gdLst>
              <a:gd name="connsiteX0" fmla="*/ 0 w 4541546"/>
              <a:gd name="connsiteY0" fmla="*/ 4086224 h 8172447"/>
              <a:gd name="connsiteX1" fmla="*/ 155465 w 4541546"/>
              <a:gd name="connsiteY1" fmla="*/ 3710855 h 8172447"/>
              <a:gd name="connsiteX2" fmla="*/ 3710857 w 4541546"/>
              <a:gd name="connsiteY2" fmla="*/ 155465 h 8172447"/>
              <a:gd name="connsiteX3" fmla="*/ 4461596 w 4541546"/>
              <a:gd name="connsiteY3" fmla="*/ 155465 h 8172447"/>
              <a:gd name="connsiteX4" fmla="*/ 4541546 w 4541546"/>
              <a:gd name="connsiteY4" fmla="*/ 235415 h 8172447"/>
              <a:gd name="connsiteX5" fmla="*/ 4541546 w 4541546"/>
              <a:gd name="connsiteY5" fmla="*/ 7937033 h 8172447"/>
              <a:gd name="connsiteX6" fmla="*/ 4461596 w 4541546"/>
              <a:gd name="connsiteY6" fmla="*/ 8016983 h 8172447"/>
              <a:gd name="connsiteX7" fmla="*/ 3710857 w 4541546"/>
              <a:gd name="connsiteY7" fmla="*/ 8016983 h 8172447"/>
              <a:gd name="connsiteX8" fmla="*/ 155465 w 4541546"/>
              <a:gd name="connsiteY8" fmla="*/ 4461594 h 8172447"/>
              <a:gd name="connsiteX9" fmla="*/ 0 w 4541546"/>
              <a:gd name="connsiteY9" fmla="*/ 4086224 h 8172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41546" h="8172447">
                <a:moveTo>
                  <a:pt x="0" y="4086224"/>
                </a:moveTo>
                <a:cubicBezTo>
                  <a:pt x="0" y="3950361"/>
                  <a:pt x="51822" y="3814498"/>
                  <a:pt x="155465" y="3710855"/>
                </a:cubicBezTo>
                <a:lnTo>
                  <a:pt x="3710857" y="155465"/>
                </a:lnTo>
                <a:cubicBezTo>
                  <a:pt x="3918143" y="-51822"/>
                  <a:pt x="4254309" y="-51822"/>
                  <a:pt x="4461596" y="155465"/>
                </a:cubicBezTo>
                <a:lnTo>
                  <a:pt x="4541546" y="235415"/>
                </a:lnTo>
                <a:lnTo>
                  <a:pt x="4541546" y="7937033"/>
                </a:lnTo>
                <a:lnTo>
                  <a:pt x="4461596" y="8016983"/>
                </a:lnTo>
                <a:cubicBezTo>
                  <a:pt x="4254309" y="8224269"/>
                  <a:pt x="3918143" y="8224269"/>
                  <a:pt x="3710857" y="8016983"/>
                </a:cubicBezTo>
                <a:lnTo>
                  <a:pt x="155465" y="4461594"/>
                </a:lnTo>
                <a:cubicBezTo>
                  <a:pt x="51822" y="4357950"/>
                  <a:pt x="0" y="4222087"/>
                  <a:pt x="0" y="4086224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28A360-26FA-53EA-A314-A7DC453C1BD7}"/>
              </a:ext>
            </a:extLst>
          </p:cNvPr>
          <p:cNvSpPr/>
          <p:nvPr userDrawn="1"/>
        </p:nvSpPr>
        <p:spPr>
          <a:xfrm>
            <a:off x="6096000" y="0"/>
            <a:ext cx="6096000" cy="5991238"/>
          </a:xfrm>
          <a:custGeom>
            <a:avLst/>
            <a:gdLst>
              <a:gd name="connsiteX0" fmla="*/ 1685111 w 6096000"/>
              <a:gd name="connsiteY0" fmla="*/ 0 h 5991238"/>
              <a:gd name="connsiteX1" fmla="*/ 6096000 w 6096000"/>
              <a:gd name="connsiteY1" fmla="*/ 0 h 5991238"/>
              <a:gd name="connsiteX2" fmla="*/ 6096000 w 6096000"/>
              <a:gd name="connsiteY2" fmla="*/ 4201371 h 5991238"/>
              <a:gd name="connsiteX3" fmla="*/ 4461596 w 6096000"/>
              <a:gd name="connsiteY3" fmla="*/ 5835774 h 5991238"/>
              <a:gd name="connsiteX4" fmla="*/ 3710856 w 6096000"/>
              <a:gd name="connsiteY4" fmla="*/ 5835774 h 5991238"/>
              <a:gd name="connsiteX5" fmla="*/ 155465 w 6096000"/>
              <a:gd name="connsiteY5" fmla="*/ 2280384 h 5991238"/>
              <a:gd name="connsiteX6" fmla="*/ 155465 w 6096000"/>
              <a:gd name="connsiteY6" fmla="*/ 1529645 h 5991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5991238">
                <a:moveTo>
                  <a:pt x="1685111" y="0"/>
                </a:moveTo>
                <a:lnTo>
                  <a:pt x="6096000" y="0"/>
                </a:lnTo>
                <a:lnTo>
                  <a:pt x="6096000" y="4201371"/>
                </a:lnTo>
                <a:lnTo>
                  <a:pt x="4461596" y="5835774"/>
                </a:lnTo>
                <a:cubicBezTo>
                  <a:pt x="4254308" y="6043060"/>
                  <a:pt x="3918142" y="6043060"/>
                  <a:pt x="3710856" y="5835774"/>
                </a:cubicBezTo>
                <a:lnTo>
                  <a:pt x="155465" y="2280384"/>
                </a:lnTo>
                <a:cubicBezTo>
                  <a:pt x="-51822" y="2073097"/>
                  <a:pt x="-51822" y="1736931"/>
                  <a:pt x="155465" y="1529645"/>
                </a:cubicBezTo>
                <a:close/>
              </a:path>
            </a:pathLst>
          </a:custGeom>
          <a:gradFill>
            <a:gsLst>
              <a:gs pos="12000">
                <a:srgbClr val="D9E1E2">
                  <a:alpha val="30000"/>
                </a:srgbClr>
              </a:gs>
              <a:gs pos="74000">
                <a:srgbClr val="D9E1E2">
                  <a:alpha val="0"/>
                </a:srgbClr>
              </a:gs>
            </a:gsLst>
            <a:lin ang="8100000" scaled="1"/>
          </a:gradFill>
          <a:ln w="685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b="0" i="0" u="none" strike="noStrike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B56850-7F82-56B7-A28D-472BE77C50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829" y="955546"/>
            <a:ext cx="9358171" cy="529788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454E906-373F-C46B-1EFD-7F9EE5BEF1A9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10" name="Freeform: Shape 11">
              <a:extLst>
                <a:ext uri="{FF2B5EF4-FFF2-40B4-BE49-F238E27FC236}">
                  <a16:creationId xmlns:a16="http://schemas.microsoft.com/office/drawing/2014/main" id="{4A8ACFA1-234B-7006-6424-9F5398A7DFC5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6853110-8916-C12D-D362-B6CF5BF90924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16" name="Freeform: Shape 13">
                <a:extLst>
                  <a:ext uri="{FF2B5EF4-FFF2-40B4-BE49-F238E27FC236}">
                    <a16:creationId xmlns:a16="http://schemas.microsoft.com/office/drawing/2014/main" id="{51F4EFCD-A32C-56A4-AF2D-047ED4D8C4AE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4">
                <a:extLst>
                  <a:ext uri="{FF2B5EF4-FFF2-40B4-BE49-F238E27FC236}">
                    <a16:creationId xmlns:a16="http://schemas.microsoft.com/office/drawing/2014/main" id="{18D997EE-A52F-8E1A-CFC3-01E7AB43C755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5">
                <a:extLst>
                  <a:ext uri="{FF2B5EF4-FFF2-40B4-BE49-F238E27FC236}">
                    <a16:creationId xmlns:a16="http://schemas.microsoft.com/office/drawing/2014/main" id="{4572A0F7-3F79-AE2D-819A-4578456B9152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6">
                <a:extLst>
                  <a:ext uri="{FF2B5EF4-FFF2-40B4-BE49-F238E27FC236}">
                    <a16:creationId xmlns:a16="http://schemas.microsoft.com/office/drawing/2014/main" id="{EFE79296-1A7F-865B-76B4-B51CD888A544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7">
                <a:extLst>
                  <a:ext uri="{FF2B5EF4-FFF2-40B4-BE49-F238E27FC236}">
                    <a16:creationId xmlns:a16="http://schemas.microsoft.com/office/drawing/2014/main" id="{10756C66-8461-1D9B-99C5-E7A6AC9F4658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18">
                <a:extLst>
                  <a:ext uri="{FF2B5EF4-FFF2-40B4-BE49-F238E27FC236}">
                    <a16:creationId xmlns:a16="http://schemas.microsoft.com/office/drawing/2014/main" id="{16C2B352-30AE-85AA-A935-BA65C68DD510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19">
                <a:extLst>
                  <a:ext uri="{FF2B5EF4-FFF2-40B4-BE49-F238E27FC236}">
                    <a16:creationId xmlns:a16="http://schemas.microsoft.com/office/drawing/2014/main" id="{7237D7E9-925E-ED07-ACF2-B5B1E9ACDC23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0">
                <a:extLst>
                  <a:ext uri="{FF2B5EF4-FFF2-40B4-BE49-F238E27FC236}">
                    <a16:creationId xmlns:a16="http://schemas.microsoft.com/office/drawing/2014/main" id="{D7599E8F-634E-9453-1711-6F06518E0446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1">
                <a:extLst>
                  <a:ext uri="{FF2B5EF4-FFF2-40B4-BE49-F238E27FC236}">
                    <a16:creationId xmlns:a16="http://schemas.microsoft.com/office/drawing/2014/main" id="{5AD2168A-283C-4342-48EB-49775CDF4BFD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98EC40E9-9B36-F8C0-6987-8CAAD4164A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570" y="1449692"/>
            <a:ext cx="3380929" cy="1146630"/>
          </a:xfrm>
          <a:prstGeom prst="rect">
            <a:avLst/>
          </a:prstGeom>
        </p:spPr>
        <p:txBody>
          <a:bodyPr anchor="ctr"/>
          <a:lstStyle>
            <a:lvl1pPr>
              <a:defRPr lang="en-US" sz="3400" b="1" i="0" cap="all" baseline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title style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38CBE91A-52BA-6CEE-5CAC-25BDE70A86F8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65553" y="2755491"/>
            <a:ext cx="3380929" cy="3816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 b="0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3599550-2F18-4ED0-4402-1E4F6FC0C1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695" y="3708692"/>
            <a:ext cx="3401787" cy="162530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B213C9-CFA2-FD9B-7B62-318099340BCB}"/>
              </a:ext>
            </a:extLst>
          </p:cNvPr>
          <p:cNvSpPr/>
          <p:nvPr userDrawn="1"/>
        </p:nvSpPr>
        <p:spPr>
          <a:xfrm>
            <a:off x="4959350" y="1282700"/>
            <a:ext cx="6673850" cy="4343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 err="1">
              <a:solidFill>
                <a:srgbClr val="101820"/>
              </a:solidFill>
              <a:latin typeface="Lato" panose="020F0502020204030203" pitchFamily="34" charset="77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DD5C39-81E4-BCC8-A5E2-3749AB8DF2C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59350" y="1282700"/>
            <a:ext cx="667385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4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38EE-9AEF-46A9-4F47-EEC1641D96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4751" y="3007519"/>
            <a:ext cx="4762500" cy="1325563"/>
          </a:xfrm>
          <a:prstGeom prst="rect">
            <a:avLst/>
          </a:prstGeom>
        </p:spPr>
        <p:txBody>
          <a:bodyPr anchor="ctr"/>
          <a:lstStyle>
            <a:lvl1pPr algn="r">
              <a:defRPr sz="3400" b="1" i="0" cap="all" baseline="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noProof="0" dirty="0"/>
              <a:t>Thank you!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36B5CED-8A79-E5AA-D47A-FE21651E8612}"/>
              </a:ext>
            </a:extLst>
          </p:cNvPr>
          <p:cNvSpPr/>
          <p:nvPr userDrawn="1"/>
        </p:nvSpPr>
        <p:spPr>
          <a:xfrm>
            <a:off x="0" y="0"/>
            <a:ext cx="6495902" cy="5124983"/>
          </a:xfrm>
          <a:custGeom>
            <a:avLst/>
            <a:gdLst>
              <a:gd name="connsiteX0" fmla="*/ 3199011 w 7488464"/>
              <a:gd name="connsiteY0" fmla="*/ 1820949 h 5908071"/>
              <a:gd name="connsiteX1" fmla="*/ 3386737 w 7488464"/>
              <a:gd name="connsiteY1" fmla="*/ 1898699 h 5908071"/>
              <a:gd name="connsiteX2" fmla="*/ 5164823 w 7488464"/>
              <a:gd name="connsiteY2" fmla="*/ 3676785 h 5908071"/>
              <a:gd name="connsiteX3" fmla="*/ 5164823 w 7488464"/>
              <a:gd name="connsiteY3" fmla="*/ 4052237 h 5908071"/>
              <a:gd name="connsiteX4" fmla="*/ 3386737 w 7488464"/>
              <a:gd name="connsiteY4" fmla="*/ 5830322 h 5908071"/>
              <a:gd name="connsiteX5" fmla="*/ 3011286 w 7488464"/>
              <a:gd name="connsiteY5" fmla="*/ 5830322 h 5908071"/>
              <a:gd name="connsiteX6" fmla="*/ 1233199 w 7488464"/>
              <a:gd name="connsiteY6" fmla="*/ 4052237 h 5908071"/>
              <a:gd name="connsiteX7" fmla="*/ 1155450 w 7488464"/>
              <a:gd name="connsiteY7" fmla="*/ 3864511 h 5908071"/>
              <a:gd name="connsiteX8" fmla="*/ 1233199 w 7488464"/>
              <a:gd name="connsiteY8" fmla="*/ 3676785 h 5908071"/>
              <a:gd name="connsiteX9" fmla="*/ 3011286 w 7488464"/>
              <a:gd name="connsiteY9" fmla="*/ 1898699 h 5908071"/>
              <a:gd name="connsiteX10" fmla="*/ 3199011 w 7488464"/>
              <a:gd name="connsiteY10" fmla="*/ 1820949 h 5908071"/>
              <a:gd name="connsiteX11" fmla="*/ 4909992 w 7488464"/>
              <a:gd name="connsiteY11" fmla="*/ 0 h 5908071"/>
              <a:gd name="connsiteX12" fmla="*/ 5979817 w 7488464"/>
              <a:gd name="connsiteY12" fmla="*/ 0 h 5908071"/>
              <a:gd name="connsiteX13" fmla="*/ 7410715 w 7488464"/>
              <a:gd name="connsiteY13" fmla="*/ 1430900 h 5908071"/>
              <a:gd name="connsiteX14" fmla="*/ 7410715 w 7488464"/>
              <a:gd name="connsiteY14" fmla="*/ 1806352 h 5908071"/>
              <a:gd name="connsiteX15" fmla="*/ 5632630 w 7488464"/>
              <a:gd name="connsiteY15" fmla="*/ 3584437 h 5908071"/>
              <a:gd name="connsiteX16" fmla="*/ 5257178 w 7488464"/>
              <a:gd name="connsiteY16" fmla="*/ 3584437 h 5908071"/>
              <a:gd name="connsiteX17" fmla="*/ 3479092 w 7488464"/>
              <a:gd name="connsiteY17" fmla="*/ 1806352 h 5908071"/>
              <a:gd name="connsiteX18" fmla="*/ 3401342 w 7488464"/>
              <a:gd name="connsiteY18" fmla="*/ 1618625 h 5908071"/>
              <a:gd name="connsiteX19" fmla="*/ 3479092 w 7488464"/>
              <a:gd name="connsiteY19" fmla="*/ 1430900 h 5908071"/>
              <a:gd name="connsiteX20" fmla="*/ 1672740 w 7488464"/>
              <a:gd name="connsiteY20" fmla="*/ 0 h 5908071"/>
              <a:gd name="connsiteX21" fmla="*/ 4727884 w 7488464"/>
              <a:gd name="connsiteY21" fmla="*/ 0 h 5908071"/>
              <a:gd name="connsiteX22" fmla="*/ 3388039 w 7488464"/>
              <a:gd name="connsiteY22" fmla="*/ 1339845 h 5908071"/>
              <a:gd name="connsiteX23" fmla="*/ 3012587 w 7488464"/>
              <a:gd name="connsiteY23" fmla="*/ 1339845 h 5908071"/>
              <a:gd name="connsiteX24" fmla="*/ 420801 w 7488464"/>
              <a:gd name="connsiteY24" fmla="*/ 0 h 5908071"/>
              <a:gd name="connsiteX25" fmla="*/ 1488039 w 7488464"/>
              <a:gd name="connsiteY25" fmla="*/ 0 h 5908071"/>
              <a:gd name="connsiteX26" fmla="*/ 2920232 w 7488464"/>
              <a:gd name="connsiteY26" fmla="*/ 1432193 h 5908071"/>
              <a:gd name="connsiteX27" fmla="*/ 2920232 w 7488464"/>
              <a:gd name="connsiteY27" fmla="*/ 1807646 h 5908071"/>
              <a:gd name="connsiteX28" fmla="*/ 1142146 w 7488464"/>
              <a:gd name="connsiteY28" fmla="*/ 3585731 h 5908071"/>
              <a:gd name="connsiteX29" fmla="*/ 766694 w 7488464"/>
              <a:gd name="connsiteY29" fmla="*/ 3585731 h 5908071"/>
              <a:gd name="connsiteX30" fmla="*/ 0 w 7488464"/>
              <a:gd name="connsiteY30" fmla="*/ 2819037 h 5908071"/>
              <a:gd name="connsiteX31" fmla="*/ 0 w 7488464"/>
              <a:gd name="connsiteY31" fmla="*/ 420801 h 5908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488464" h="5908071">
                <a:moveTo>
                  <a:pt x="3199011" y="1820949"/>
                </a:moveTo>
                <a:cubicBezTo>
                  <a:pt x="3266957" y="1820949"/>
                  <a:pt x="3334904" y="1846866"/>
                  <a:pt x="3386737" y="1898699"/>
                </a:cubicBezTo>
                <a:lnTo>
                  <a:pt x="5164823" y="3676785"/>
                </a:lnTo>
                <a:cubicBezTo>
                  <a:pt x="5268489" y="3780450"/>
                  <a:pt x="5268489" y="3948570"/>
                  <a:pt x="5164823" y="4052237"/>
                </a:cubicBezTo>
                <a:lnTo>
                  <a:pt x="3386737" y="5830322"/>
                </a:lnTo>
                <a:cubicBezTo>
                  <a:pt x="3283071" y="5933988"/>
                  <a:pt x="3114951" y="5933988"/>
                  <a:pt x="3011286" y="5830322"/>
                </a:cubicBezTo>
                <a:lnTo>
                  <a:pt x="1233199" y="4052237"/>
                </a:lnTo>
                <a:cubicBezTo>
                  <a:pt x="1181366" y="4000404"/>
                  <a:pt x="1155450" y="3932457"/>
                  <a:pt x="1155450" y="3864511"/>
                </a:cubicBezTo>
                <a:cubicBezTo>
                  <a:pt x="1155450" y="3796564"/>
                  <a:pt x="1181366" y="3728618"/>
                  <a:pt x="1233199" y="3676785"/>
                </a:cubicBezTo>
                <a:lnTo>
                  <a:pt x="3011286" y="1898699"/>
                </a:lnTo>
                <a:cubicBezTo>
                  <a:pt x="3063118" y="1846866"/>
                  <a:pt x="3131065" y="1820949"/>
                  <a:pt x="3199011" y="1820949"/>
                </a:cubicBezTo>
                <a:close/>
                <a:moveTo>
                  <a:pt x="4909992" y="0"/>
                </a:moveTo>
                <a:lnTo>
                  <a:pt x="5979817" y="0"/>
                </a:lnTo>
                <a:lnTo>
                  <a:pt x="7410715" y="1430900"/>
                </a:lnTo>
                <a:cubicBezTo>
                  <a:pt x="7514381" y="1534565"/>
                  <a:pt x="7514381" y="1702685"/>
                  <a:pt x="7410715" y="1806352"/>
                </a:cubicBezTo>
                <a:lnTo>
                  <a:pt x="5632630" y="3584437"/>
                </a:lnTo>
                <a:cubicBezTo>
                  <a:pt x="5528963" y="3688103"/>
                  <a:pt x="5360843" y="3688103"/>
                  <a:pt x="5257178" y="3584437"/>
                </a:cubicBezTo>
                <a:lnTo>
                  <a:pt x="3479092" y="1806352"/>
                </a:lnTo>
                <a:cubicBezTo>
                  <a:pt x="3427258" y="1754518"/>
                  <a:pt x="3401342" y="1686572"/>
                  <a:pt x="3401342" y="1618625"/>
                </a:cubicBezTo>
                <a:cubicBezTo>
                  <a:pt x="3401342" y="1550679"/>
                  <a:pt x="3427258" y="1482732"/>
                  <a:pt x="3479092" y="1430900"/>
                </a:cubicBezTo>
                <a:close/>
                <a:moveTo>
                  <a:pt x="1672740" y="0"/>
                </a:moveTo>
                <a:lnTo>
                  <a:pt x="4727884" y="0"/>
                </a:lnTo>
                <a:lnTo>
                  <a:pt x="3388039" y="1339845"/>
                </a:lnTo>
                <a:cubicBezTo>
                  <a:pt x="3284372" y="1443512"/>
                  <a:pt x="3116253" y="1443512"/>
                  <a:pt x="3012587" y="1339845"/>
                </a:cubicBezTo>
                <a:close/>
                <a:moveTo>
                  <a:pt x="420801" y="0"/>
                </a:moveTo>
                <a:lnTo>
                  <a:pt x="1488039" y="0"/>
                </a:lnTo>
                <a:lnTo>
                  <a:pt x="2920232" y="1432193"/>
                </a:lnTo>
                <a:cubicBezTo>
                  <a:pt x="3023898" y="1535859"/>
                  <a:pt x="3023898" y="1703979"/>
                  <a:pt x="2920232" y="1807646"/>
                </a:cubicBezTo>
                <a:lnTo>
                  <a:pt x="1142146" y="3585731"/>
                </a:lnTo>
                <a:cubicBezTo>
                  <a:pt x="1038479" y="3689397"/>
                  <a:pt x="870360" y="3689397"/>
                  <a:pt x="766694" y="3585731"/>
                </a:cubicBezTo>
                <a:lnTo>
                  <a:pt x="0" y="2819037"/>
                </a:lnTo>
                <a:lnTo>
                  <a:pt x="0" y="420801"/>
                </a:lnTo>
                <a:close/>
              </a:path>
            </a:pathLst>
          </a:custGeom>
          <a:gradFill>
            <a:gsLst>
              <a:gs pos="0">
                <a:srgbClr val="FEDD00"/>
              </a:gs>
              <a:gs pos="45000">
                <a:srgbClr val="00BD4D"/>
              </a:gs>
              <a:gs pos="65000">
                <a:srgbClr val="00BD4D"/>
              </a:gs>
              <a:gs pos="100000">
                <a:srgbClr val="00E2EC"/>
              </a:gs>
            </a:gsLst>
            <a:lin ang="0" scaled="0"/>
          </a:gradFill>
          <a:ln w="317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Lato" panose="020F0502020204030203" pitchFamily="34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406432F-064C-E679-A982-B6436030A296}"/>
              </a:ext>
            </a:extLst>
          </p:cNvPr>
          <p:cNvGrpSpPr/>
          <p:nvPr userDrawn="1"/>
        </p:nvGrpSpPr>
        <p:grpSpPr>
          <a:xfrm>
            <a:off x="9670472" y="523600"/>
            <a:ext cx="1928439" cy="400574"/>
            <a:chOff x="9242171" y="3011696"/>
            <a:chExt cx="1672097" cy="34732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0D79360-C3C0-904F-6290-5929299F918E}"/>
                </a:ext>
              </a:extLst>
            </p:cNvPr>
            <p:cNvSpPr/>
            <p:nvPr/>
          </p:nvSpPr>
          <p:spPr>
            <a:xfrm rot="18900000">
              <a:off x="9267550" y="3013811"/>
              <a:ext cx="73496" cy="73496"/>
            </a:xfrm>
            <a:custGeom>
              <a:avLst/>
              <a:gdLst>
                <a:gd name="connsiteX0" fmla="*/ 67007 w 73496"/>
                <a:gd name="connsiteY0" fmla="*/ 0 h 73496"/>
                <a:gd name="connsiteX1" fmla="*/ 73497 w 73496"/>
                <a:gd name="connsiteY1" fmla="*/ 6489 h 73496"/>
                <a:gd name="connsiteX2" fmla="*/ 73497 w 73496"/>
                <a:gd name="connsiteY2" fmla="*/ 67007 h 73496"/>
                <a:gd name="connsiteX3" fmla="*/ 67007 w 73496"/>
                <a:gd name="connsiteY3" fmla="*/ 73496 h 73496"/>
                <a:gd name="connsiteX4" fmla="*/ 6489 w 73496"/>
                <a:gd name="connsiteY4" fmla="*/ 73496 h 73496"/>
                <a:gd name="connsiteX5" fmla="*/ 0 w 73496"/>
                <a:gd name="connsiteY5" fmla="*/ 67007 h 73496"/>
                <a:gd name="connsiteX6" fmla="*/ 0 w 73496"/>
                <a:gd name="connsiteY6" fmla="*/ 6489 h 73496"/>
                <a:gd name="connsiteX7" fmla="*/ 6489 w 73496"/>
                <a:gd name="connsiteY7" fmla="*/ 0 h 7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96" h="73496">
                  <a:moveTo>
                    <a:pt x="67007" y="0"/>
                  </a:moveTo>
                  <a:cubicBezTo>
                    <a:pt x="70591" y="0"/>
                    <a:pt x="73497" y="2905"/>
                    <a:pt x="73497" y="6489"/>
                  </a:cubicBezTo>
                  <a:lnTo>
                    <a:pt x="73497" y="67007"/>
                  </a:lnTo>
                  <a:cubicBezTo>
                    <a:pt x="73497" y="70591"/>
                    <a:pt x="70591" y="73496"/>
                    <a:pt x="67007" y="73496"/>
                  </a:cubicBezTo>
                  <a:lnTo>
                    <a:pt x="6489" y="73496"/>
                  </a:lnTo>
                  <a:cubicBezTo>
                    <a:pt x="2905" y="73496"/>
                    <a:pt x="0" y="70591"/>
                    <a:pt x="0" y="67007"/>
                  </a:cubicBezTo>
                  <a:lnTo>
                    <a:pt x="0" y="6489"/>
                  </a:lnTo>
                  <a:cubicBezTo>
                    <a:pt x="0" y="2905"/>
                    <a:pt x="2905" y="0"/>
                    <a:pt x="6489" y="0"/>
                  </a:cubicBezTo>
                  <a:close/>
                </a:path>
              </a:pathLst>
            </a:custGeom>
            <a:solidFill>
              <a:srgbClr val="00BD4D"/>
            </a:solidFill>
            <a:ln w="2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AE5A250-5178-7515-29C9-428C4EC47B21}"/>
                </a:ext>
              </a:extLst>
            </p:cNvPr>
            <p:cNvGrpSpPr/>
            <p:nvPr/>
          </p:nvGrpSpPr>
          <p:grpSpPr>
            <a:xfrm>
              <a:off x="9242171" y="3011696"/>
              <a:ext cx="1672097" cy="347327"/>
              <a:chOff x="9242171" y="3011696"/>
              <a:chExt cx="1672097" cy="347327"/>
            </a:xfrm>
            <a:solidFill>
              <a:schemeClr val="bg1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4053E8F-9F8E-94DD-FD1E-93A58D8B37CC}"/>
                  </a:ext>
                </a:extLst>
              </p:cNvPr>
              <p:cNvSpPr/>
              <p:nvPr/>
            </p:nvSpPr>
            <p:spPr>
              <a:xfrm>
                <a:off x="10604432" y="3110234"/>
                <a:ext cx="249644" cy="243844"/>
              </a:xfrm>
              <a:custGeom>
                <a:avLst/>
                <a:gdLst>
                  <a:gd name="connsiteX0" fmla="*/ 172562 w 249644"/>
                  <a:gd name="connsiteY0" fmla="*/ 121922 h 243844"/>
                  <a:gd name="connsiteX1" fmla="*/ 248603 w 249644"/>
                  <a:gd name="connsiteY1" fmla="*/ 234754 h 243844"/>
                  <a:gd name="connsiteX2" fmla="*/ 243372 w 249644"/>
                  <a:gd name="connsiteY2" fmla="*/ 243845 h 243844"/>
                  <a:gd name="connsiteX3" fmla="*/ 179480 w 249644"/>
                  <a:gd name="connsiteY3" fmla="*/ 243845 h 243844"/>
                  <a:gd name="connsiteX4" fmla="*/ 168789 w 249644"/>
                  <a:gd name="connsiteY4" fmla="*/ 238213 h 243844"/>
                  <a:gd name="connsiteX5" fmla="*/ 124822 w 249644"/>
                  <a:gd name="connsiteY5" fmla="*/ 170949 h 243844"/>
                  <a:gd name="connsiteX6" fmla="*/ 80856 w 249644"/>
                  <a:gd name="connsiteY6" fmla="*/ 238213 h 243844"/>
                  <a:gd name="connsiteX7" fmla="*/ 70164 w 249644"/>
                  <a:gd name="connsiteY7" fmla="*/ 243845 h 243844"/>
                  <a:gd name="connsiteX8" fmla="*/ 6273 w 249644"/>
                  <a:gd name="connsiteY8" fmla="*/ 243845 h 243844"/>
                  <a:gd name="connsiteX9" fmla="*/ 1042 w 249644"/>
                  <a:gd name="connsiteY9" fmla="*/ 234754 h 243844"/>
                  <a:gd name="connsiteX10" fmla="*/ 76854 w 249644"/>
                  <a:gd name="connsiteY10" fmla="*/ 121922 h 243844"/>
                  <a:gd name="connsiteX11" fmla="*/ 1042 w 249644"/>
                  <a:gd name="connsiteY11" fmla="*/ 9091 h 243844"/>
                  <a:gd name="connsiteX12" fmla="*/ 6273 w 249644"/>
                  <a:gd name="connsiteY12" fmla="*/ 0 h 243844"/>
                  <a:gd name="connsiteX13" fmla="*/ 72880 w 249644"/>
                  <a:gd name="connsiteY13" fmla="*/ 0 h 243844"/>
                  <a:gd name="connsiteX14" fmla="*/ 78998 w 249644"/>
                  <a:gd name="connsiteY14" fmla="*/ 3030 h 243844"/>
                  <a:gd name="connsiteX15" fmla="*/ 124794 w 249644"/>
                  <a:gd name="connsiteY15" fmla="*/ 72782 h 243844"/>
                  <a:gd name="connsiteX16" fmla="*/ 167788 w 249644"/>
                  <a:gd name="connsiteY16" fmla="*/ 3059 h 243844"/>
                  <a:gd name="connsiteX17" fmla="*/ 173906 w 249644"/>
                  <a:gd name="connsiteY17" fmla="*/ 0 h 243844"/>
                  <a:gd name="connsiteX18" fmla="*/ 241171 w 249644"/>
                  <a:gd name="connsiteY18" fmla="*/ 0 h 243844"/>
                  <a:gd name="connsiteX19" fmla="*/ 246402 w 249644"/>
                  <a:gd name="connsiteY19" fmla="*/ 9062 h 243844"/>
                  <a:gd name="connsiteX20" fmla="*/ 172505 w 249644"/>
                  <a:gd name="connsiteY20" fmla="*/ 121922 h 24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9644" h="243844">
                    <a:moveTo>
                      <a:pt x="172562" y="121922"/>
                    </a:moveTo>
                    <a:lnTo>
                      <a:pt x="248603" y="234754"/>
                    </a:lnTo>
                    <a:cubicBezTo>
                      <a:pt x="251347" y="238642"/>
                      <a:pt x="248346" y="243845"/>
                      <a:pt x="243372" y="243845"/>
                    </a:cubicBezTo>
                    <a:lnTo>
                      <a:pt x="179480" y="243845"/>
                    </a:lnTo>
                    <a:cubicBezTo>
                      <a:pt x="175221" y="243845"/>
                      <a:pt x="171219" y="241729"/>
                      <a:pt x="168789" y="238213"/>
                    </a:cubicBezTo>
                    <a:lnTo>
                      <a:pt x="124822" y="170949"/>
                    </a:lnTo>
                    <a:lnTo>
                      <a:pt x="80856" y="238213"/>
                    </a:lnTo>
                    <a:cubicBezTo>
                      <a:pt x="78426" y="241729"/>
                      <a:pt x="74452" y="243845"/>
                      <a:pt x="70164" y="243845"/>
                    </a:cubicBezTo>
                    <a:lnTo>
                      <a:pt x="6273" y="243845"/>
                    </a:lnTo>
                    <a:cubicBezTo>
                      <a:pt x="1299" y="243845"/>
                      <a:pt x="-1703" y="238671"/>
                      <a:pt x="1042" y="234754"/>
                    </a:cubicBezTo>
                    <a:lnTo>
                      <a:pt x="76854" y="121922"/>
                    </a:lnTo>
                    <a:lnTo>
                      <a:pt x="1042" y="9091"/>
                    </a:lnTo>
                    <a:cubicBezTo>
                      <a:pt x="-1703" y="5203"/>
                      <a:pt x="1299" y="0"/>
                      <a:pt x="6273" y="0"/>
                    </a:cubicBezTo>
                    <a:lnTo>
                      <a:pt x="72880" y="0"/>
                    </a:lnTo>
                    <a:cubicBezTo>
                      <a:pt x="75367" y="0"/>
                      <a:pt x="77683" y="1143"/>
                      <a:pt x="78998" y="3030"/>
                    </a:cubicBezTo>
                    <a:lnTo>
                      <a:pt x="124794" y="72782"/>
                    </a:lnTo>
                    <a:lnTo>
                      <a:pt x="167788" y="3059"/>
                    </a:lnTo>
                    <a:cubicBezTo>
                      <a:pt x="169075" y="1172"/>
                      <a:pt x="171419" y="0"/>
                      <a:pt x="173906" y="0"/>
                    </a:cubicBezTo>
                    <a:lnTo>
                      <a:pt x="241171" y="0"/>
                    </a:lnTo>
                    <a:cubicBezTo>
                      <a:pt x="246145" y="0"/>
                      <a:pt x="249118" y="5174"/>
                      <a:pt x="246402" y="9062"/>
                    </a:cubicBezTo>
                    <a:lnTo>
                      <a:pt x="172505" y="121922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B7D70119-A8C8-2F20-6D4B-FD3B69C9751B}"/>
                  </a:ext>
                </a:extLst>
              </p:cNvPr>
              <p:cNvSpPr/>
              <p:nvPr/>
            </p:nvSpPr>
            <p:spPr>
              <a:xfrm>
                <a:off x="9581152" y="3011696"/>
                <a:ext cx="164831" cy="342440"/>
              </a:xfrm>
              <a:custGeom>
                <a:avLst/>
                <a:gdLst>
                  <a:gd name="connsiteX0" fmla="*/ 158342 w 164831"/>
                  <a:gd name="connsiteY0" fmla="*/ 29 h 342440"/>
                  <a:gd name="connsiteX1" fmla="*/ 105342 w 164831"/>
                  <a:gd name="connsiteY1" fmla="*/ 29 h 342440"/>
                  <a:gd name="connsiteX2" fmla="*/ 91592 w 164831"/>
                  <a:gd name="connsiteY2" fmla="*/ 5717 h 342440"/>
                  <a:gd name="connsiteX3" fmla="*/ 41794 w 164831"/>
                  <a:gd name="connsiteY3" fmla="*/ 55515 h 342440"/>
                  <a:gd name="connsiteX4" fmla="*/ 36105 w 164831"/>
                  <a:gd name="connsiteY4" fmla="*/ 69266 h 342440"/>
                  <a:gd name="connsiteX5" fmla="*/ 36105 w 164831"/>
                  <a:gd name="connsiteY5" fmla="*/ 108458 h 342440"/>
                  <a:gd name="connsiteX6" fmla="*/ 6375 w 164831"/>
                  <a:gd name="connsiteY6" fmla="*/ 108458 h 342440"/>
                  <a:gd name="connsiteX7" fmla="*/ 0 w 164831"/>
                  <a:gd name="connsiteY7" fmla="*/ 114833 h 342440"/>
                  <a:gd name="connsiteX8" fmla="*/ 0 w 164831"/>
                  <a:gd name="connsiteY8" fmla="*/ 158828 h 342440"/>
                  <a:gd name="connsiteX9" fmla="*/ 6375 w 164831"/>
                  <a:gd name="connsiteY9" fmla="*/ 165203 h 342440"/>
                  <a:gd name="connsiteX10" fmla="*/ 36105 w 164831"/>
                  <a:gd name="connsiteY10" fmla="*/ 165203 h 342440"/>
                  <a:gd name="connsiteX11" fmla="*/ 36105 w 164831"/>
                  <a:gd name="connsiteY11" fmla="*/ 335951 h 342440"/>
                  <a:gd name="connsiteX12" fmla="*/ 42594 w 164831"/>
                  <a:gd name="connsiteY12" fmla="*/ 342440 h 342440"/>
                  <a:gd name="connsiteX13" fmla="*/ 98510 w 164831"/>
                  <a:gd name="connsiteY13" fmla="*/ 342440 h 342440"/>
                  <a:gd name="connsiteX14" fmla="*/ 104999 w 164831"/>
                  <a:gd name="connsiteY14" fmla="*/ 335951 h 342440"/>
                  <a:gd name="connsiteX15" fmla="*/ 104999 w 164831"/>
                  <a:gd name="connsiteY15" fmla="*/ 165174 h 342440"/>
                  <a:gd name="connsiteX16" fmla="*/ 149394 w 164831"/>
                  <a:gd name="connsiteY16" fmla="*/ 165174 h 342440"/>
                  <a:gd name="connsiteX17" fmla="*/ 155769 w 164831"/>
                  <a:gd name="connsiteY17" fmla="*/ 158799 h 342440"/>
                  <a:gd name="connsiteX18" fmla="*/ 155769 w 164831"/>
                  <a:gd name="connsiteY18" fmla="*/ 114804 h 342440"/>
                  <a:gd name="connsiteX19" fmla="*/ 149394 w 164831"/>
                  <a:gd name="connsiteY19" fmla="*/ 108429 h 342440"/>
                  <a:gd name="connsiteX20" fmla="*/ 104999 w 164831"/>
                  <a:gd name="connsiteY20" fmla="*/ 108429 h 342440"/>
                  <a:gd name="connsiteX21" fmla="*/ 104999 w 164831"/>
                  <a:gd name="connsiteY21" fmla="*/ 80643 h 342440"/>
                  <a:gd name="connsiteX22" fmla="*/ 124438 w 164831"/>
                  <a:gd name="connsiteY22" fmla="*/ 61204 h 342440"/>
                  <a:gd name="connsiteX23" fmla="*/ 158342 w 164831"/>
                  <a:gd name="connsiteY23" fmla="*/ 61204 h 342440"/>
                  <a:gd name="connsiteX24" fmla="*/ 164831 w 164831"/>
                  <a:gd name="connsiteY24" fmla="*/ 54715 h 342440"/>
                  <a:gd name="connsiteX25" fmla="*/ 164831 w 164831"/>
                  <a:gd name="connsiteY25" fmla="*/ 6489 h 342440"/>
                  <a:gd name="connsiteX26" fmla="*/ 158342 w 164831"/>
                  <a:gd name="connsiteY26" fmla="*/ 0 h 34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4831" h="342440">
                    <a:moveTo>
                      <a:pt x="158342" y="29"/>
                    </a:moveTo>
                    <a:lnTo>
                      <a:pt x="105342" y="29"/>
                    </a:lnTo>
                    <a:cubicBezTo>
                      <a:pt x="100197" y="29"/>
                      <a:pt x="95251" y="2087"/>
                      <a:pt x="91592" y="5717"/>
                    </a:cubicBezTo>
                    <a:lnTo>
                      <a:pt x="41794" y="55515"/>
                    </a:lnTo>
                    <a:cubicBezTo>
                      <a:pt x="38135" y="59175"/>
                      <a:pt x="36105" y="64120"/>
                      <a:pt x="36105" y="69266"/>
                    </a:cubicBezTo>
                    <a:lnTo>
                      <a:pt x="36105" y="108458"/>
                    </a:lnTo>
                    <a:lnTo>
                      <a:pt x="6375" y="108458"/>
                    </a:lnTo>
                    <a:cubicBezTo>
                      <a:pt x="2859" y="108458"/>
                      <a:pt x="0" y="111317"/>
                      <a:pt x="0" y="114833"/>
                    </a:cubicBezTo>
                    <a:lnTo>
                      <a:pt x="0" y="158828"/>
                    </a:lnTo>
                    <a:cubicBezTo>
                      <a:pt x="0" y="162344"/>
                      <a:pt x="2859" y="165203"/>
                      <a:pt x="6375" y="165203"/>
                    </a:cubicBezTo>
                    <a:lnTo>
                      <a:pt x="36105" y="165203"/>
                    </a:lnTo>
                    <a:lnTo>
                      <a:pt x="36105" y="335951"/>
                    </a:lnTo>
                    <a:cubicBezTo>
                      <a:pt x="36105" y="339524"/>
                      <a:pt x="39021" y="342440"/>
                      <a:pt x="42594" y="342440"/>
                    </a:cubicBezTo>
                    <a:lnTo>
                      <a:pt x="98510" y="342440"/>
                    </a:lnTo>
                    <a:cubicBezTo>
                      <a:pt x="102083" y="342440"/>
                      <a:pt x="104999" y="339524"/>
                      <a:pt x="104999" y="335951"/>
                    </a:cubicBezTo>
                    <a:lnTo>
                      <a:pt x="104999" y="165174"/>
                    </a:lnTo>
                    <a:lnTo>
                      <a:pt x="149394" y="165174"/>
                    </a:lnTo>
                    <a:cubicBezTo>
                      <a:pt x="152911" y="165174"/>
                      <a:pt x="155769" y="162315"/>
                      <a:pt x="155769" y="158799"/>
                    </a:cubicBezTo>
                    <a:lnTo>
                      <a:pt x="155769" y="114804"/>
                    </a:lnTo>
                    <a:cubicBezTo>
                      <a:pt x="155769" y="111288"/>
                      <a:pt x="152911" y="108429"/>
                      <a:pt x="149394" y="108429"/>
                    </a:cubicBezTo>
                    <a:lnTo>
                      <a:pt x="104999" y="108429"/>
                    </a:lnTo>
                    <a:lnTo>
                      <a:pt x="104999" y="80643"/>
                    </a:lnTo>
                    <a:cubicBezTo>
                      <a:pt x="104999" y="69895"/>
                      <a:pt x="113718" y="61204"/>
                      <a:pt x="124438" y="61204"/>
                    </a:cubicBezTo>
                    <a:lnTo>
                      <a:pt x="158342" y="61204"/>
                    </a:lnTo>
                    <a:cubicBezTo>
                      <a:pt x="161915" y="61204"/>
                      <a:pt x="164831" y="58288"/>
                      <a:pt x="164831" y="54715"/>
                    </a:cubicBezTo>
                    <a:lnTo>
                      <a:pt x="164831" y="6489"/>
                    </a:lnTo>
                    <a:cubicBezTo>
                      <a:pt x="164831" y="2916"/>
                      <a:pt x="161915" y="0"/>
                      <a:pt x="158342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1673D772-FEA7-88D5-6514-58156E62C971}"/>
                  </a:ext>
                </a:extLst>
              </p:cNvPr>
              <p:cNvSpPr/>
              <p:nvPr/>
            </p:nvSpPr>
            <p:spPr>
              <a:xfrm>
                <a:off x="10860611" y="3304224"/>
                <a:ext cx="53657" cy="53657"/>
              </a:xfrm>
              <a:custGeom>
                <a:avLst/>
                <a:gdLst>
                  <a:gd name="connsiteX0" fmla="*/ 53657 w 53657"/>
                  <a:gd name="connsiteY0" fmla="*/ 26786 h 53657"/>
                  <a:gd name="connsiteX1" fmla="*/ 26729 w 53657"/>
                  <a:gd name="connsiteY1" fmla="*/ 53657 h 53657"/>
                  <a:gd name="connsiteX2" fmla="*/ 0 w 53657"/>
                  <a:gd name="connsiteY2" fmla="*/ 26786 h 53657"/>
                  <a:gd name="connsiteX3" fmla="*/ 26814 w 53657"/>
                  <a:gd name="connsiteY3" fmla="*/ 0 h 53657"/>
                  <a:gd name="connsiteX4" fmla="*/ 53629 w 53657"/>
                  <a:gd name="connsiteY4" fmla="*/ 26786 h 53657"/>
                  <a:gd name="connsiteX5" fmla="*/ 49541 w 53657"/>
                  <a:gd name="connsiteY5" fmla="*/ 26900 h 53657"/>
                  <a:gd name="connsiteX6" fmla="*/ 26843 w 53657"/>
                  <a:gd name="connsiteY6" fmla="*/ 3831 h 53657"/>
                  <a:gd name="connsiteX7" fmla="*/ 4145 w 53657"/>
                  <a:gd name="connsiteY7" fmla="*/ 26872 h 53657"/>
                  <a:gd name="connsiteX8" fmla="*/ 26729 w 53657"/>
                  <a:gd name="connsiteY8" fmla="*/ 49884 h 53657"/>
                  <a:gd name="connsiteX9" fmla="*/ 49541 w 53657"/>
                  <a:gd name="connsiteY9" fmla="*/ 26900 h 53657"/>
                  <a:gd name="connsiteX10" fmla="*/ 32589 w 53657"/>
                  <a:gd name="connsiteY10" fmla="*/ 31131 h 53657"/>
                  <a:gd name="connsiteX11" fmla="*/ 39335 w 53657"/>
                  <a:gd name="connsiteY11" fmla="*/ 41622 h 53657"/>
                  <a:gd name="connsiteX12" fmla="*/ 34876 w 53657"/>
                  <a:gd name="connsiteY12" fmla="*/ 41622 h 53657"/>
                  <a:gd name="connsiteX13" fmla="*/ 27386 w 53657"/>
                  <a:gd name="connsiteY13" fmla="*/ 29730 h 53657"/>
                  <a:gd name="connsiteX14" fmla="*/ 20554 w 53657"/>
                  <a:gd name="connsiteY14" fmla="*/ 29730 h 53657"/>
                  <a:gd name="connsiteX15" fmla="*/ 20554 w 53657"/>
                  <a:gd name="connsiteY15" fmla="*/ 41622 h 53657"/>
                  <a:gd name="connsiteX16" fmla="*/ 16809 w 53657"/>
                  <a:gd name="connsiteY16" fmla="*/ 41622 h 53657"/>
                  <a:gd name="connsiteX17" fmla="*/ 16809 w 53657"/>
                  <a:gd name="connsiteY17" fmla="*/ 11549 h 53657"/>
                  <a:gd name="connsiteX18" fmla="*/ 28472 w 53657"/>
                  <a:gd name="connsiteY18" fmla="*/ 11549 h 53657"/>
                  <a:gd name="connsiteX19" fmla="*/ 37963 w 53657"/>
                  <a:gd name="connsiteY19" fmla="*/ 20411 h 53657"/>
                  <a:gd name="connsiteX20" fmla="*/ 31131 w 53657"/>
                  <a:gd name="connsiteY20" fmla="*/ 29101 h 53657"/>
                  <a:gd name="connsiteX21" fmla="*/ 32589 w 53657"/>
                  <a:gd name="connsiteY21" fmla="*/ 31160 h 53657"/>
                  <a:gd name="connsiteX22" fmla="*/ 27214 w 53657"/>
                  <a:gd name="connsiteY22" fmla="*/ 26185 h 53657"/>
                  <a:gd name="connsiteX23" fmla="*/ 34047 w 53657"/>
                  <a:gd name="connsiteY23" fmla="*/ 20640 h 53657"/>
                  <a:gd name="connsiteX24" fmla="*/ 28558 w 53657"/>
                  <a:gd name="connsiteY24" fmla="*/ 15037 h 53657"/>
                  <a:gd name="connsiteX25" fmla="*/ 20525 w 53657"/>
                  <a:gd name="connsiteY25" fmla="*/ 15037 h 53657"/>
                  <a:gd name="connsiteX26" fmla="*/ 20525 w 53657"/>
                  <a:gd name="connsiteY26" fmla="*/ 26157 h 53657"/>
                  <a:gd name="connsiteX27" fmla="*/ 27214 w 53657"/>
                  <a:gd name="connsiteY27" fmla="*/ 26157 h 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657" h="53657">
                    <a:moveTo>
                      <a:pt x="53657" y="26786"/>
                    </a:moveTo>
                    <a:cubicBezTo>
                      <a:pt x="53657" y="41708"/>
                      <a:pt x="41708" y="53657"/>
                      <a:pt x="26729" y="53657"/>
                    </a:cubicBezTo>
                    <a:cubicBezTo>
                      <a:pt x="11749" y="53657"/>
                      <a:pt x="0" y="41594"/>
                      <a:pt x="0" y="26786"/>
                    </a:cubicBezTo>
                    <a:cubicBezTo>
                      <a:pt x="0" y="11978"/>
                      <a:pt x="11949" y="0"/>
                      <a:pt x="26814" y="0"/>
                    </a:cubicBezTo>
                    <a:cubicBezTo>
                      <a:pt x="41679" y="0"/>
                      <a:pt x="53629" y="11892"/>
                      <a:pt x="53629" y="26786"/>
                    </a:cubicBezTo>
                    <a:close/>
                    <a:moveTo>
                      <a:pt x="49541" y="26900"/>
                    </a:moveTo>
                    <a:cubicBezTo>
                      <a:pt x="49541" y="14036"/>
                      <a:pt x="39392" y="3831"/>
                      <a:pt x="26843" y="3831"/>
                    </a:cubicBezTo>
                    <a:cubicBezTo>
                      <a:pt x="14293" y="3831"/>
                      <a:pt x="4145" y="13922"/>
                      <a:pt x="4145" y="26872"/>
                    </a:cubicBezTo>
                    <a:cubicBezTo>
                      <a:pt x="4145" y="39821"/>
                      <a:pt x="14408" y="49884"/>
                      <a:pt x="26729" y="49884"/>
                    </a:cubicBezTo>
                    <a:cubicBezTo>
                      <a:pt x="39049" y="49884"/>
                      <a:pt x="49541" y="39736"/>
                      <a:pt x="49541" y="26900"/>
                    </a:cubicBezTo>
                    <a:close/>
                    <a:moveTo>
                      <a:pt x="32589" y="31131"/>
                    </a:moveTo>
                    <a:lnTo>
                      <a:pt x="39335" y="41622"/>
                    </a:lnTo>
                    <a:lnTo>
                      <a:pt x="34876" y="41622"/>
                    </a:lnTo>
                    <a:lnTo>
                      <a:pt x="27386" y="29730"/>
                    </a:lnTo>
                    <a:lnTo>
                      <a:pt x="20554" y="29730"/>
                    </a:lnTo>
                    <a:lnTo>
                      <a:pt x="20554" y="41622"/>
                    </a:lnTo>
                    <a:lnTo>
                      <a:pt x="16809" y="41622"/>
                    </a:lnTo>
                    <a:lnTo>
                      <a:pt x="16809" y="11549"/>
                    </a:lnTo>
                    <a:lnTo>
                      <a:pt x="28472" y="11549"/>
                    </a:lnTo>
                    <a:cubicBezTo>
                      <a:pt x="34218" y="11549"/>
                      <a:pt x="37963" y="14636"/>
                      <a:pt x="37963" y="20411"/>
                    </a:cubicBezTo>
                    <a:cubicBezTo>
                      <a:pt x="37963" y="25071"/>
                      <a:pt x="35133" y="27958"/>
                      <a:pt x="31131" y="29101"/>
                    </a:cubicBezTo>
                    <a:cubicBezTo>
                      <a:pt x="31674" y="29702"/>
                      <a:pt x="32217" y="30445"/>
                      <a:pt x="32589" y="31160"/>
                    </a:cubicBezTo>
                    <a:close/>
                    <a:moveTo>
                      <a:pt x="27214" y="26185"/>
                    </a:moveTo>
                    <a:cubicBezTo>
                      <a:pt x="31445" y="26185"/>
                      <a:pt x="34047" y="24184"/>
                      <a:pt x="34047" y="20640"/>
                    </a:cubicBezTo>
                    <a:cubicBezTo>
                      <a:pt x="34047" y="17095"/>
                      <a:pt x="32246" y="15037"/>
                      <a:pt x="28558" y="15037"/>
                    </a:cubicBezTo>
                    <a:lnTo>
                      <a:pt x="20525" y="15037"/>
                    </a:lnTo>
                    <a:lnTo>
                      <a:pt x="20525" y="26157"/>
                    </a:lnTo>
                    <a:lnTo>
                      <a:pt x="27214" y="26157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B0C5E0A-149E-F3C0-5B88-51BC4A9436AE}"/>
                  </a:ext>
                </a:extLst>
              </p:cNvPr>
              <p:cNvSpPr/>
              <p:nvPr/>
            </p:nvSpPr>
            <p:spPr>
              <a:xfrm>
                <a:off x="10283815" y="3011724"/>
                <a:ext cx="68865" cy="342354"/>
              </a:xfrm>
              <a:custGeom>
                <a:avLst/>
                <a:gdLst>
                  <a:gd name="connsiteX0" fmla="*/ 62376 w 68865"/>
                  <a:gd name="connsiteY0" fmla="*/ 0 h 342354"/>
                  <a:gd name="connsiteX1" fmla="*/ 68866 w 68865"/>
                  <a:gd name="connsiteY1" fmla="*/ 6489 h 342354"/>
                  <a:gd name="connsiteX2" fmla="*/ 68866 w 68865"/>
                  <a:gd name="connsiteY2" fmla="*/ 335865 h 342354"/>
                  <a:gd name="connsiteX3" fmla="*/ 62376 w 68865"/>
                  <a:gd name="connsiteY3" fmla="*/ 342355 h 342354"/>
                  <a:gd name="connsiteX4" fmla="*/ 6489 w 68865"/>
                  <a:gd name="connsiteY4" fmla="*/ 342355 h 342354"/>
                  <a:gd name="connsiteX5" fmla="*/ 0 w 68865"/>
                  <a:gd name="connsiteY5" fmla="*/ 335865 h 342354"/>
                  <a:gd name="connsiteX6" fmla="*/ 0 w 68865"/>
                  <a:gd name="connsiteY6" fmla="*/ 6489 h 342354"/>
                  <a:gd name="connsiteX7" fmla="*/ 6489 w 68865"/>
                  <a:gd name="connsiteY7" fmla="*/ 0 h 342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65" h="342354">
                    <a:moveTo>
                      <a:pt x="62376" y="0"/>
                    </a:moveTo>
                    <a:cubicBezTo>
                      <a:pt x="65960" y="0"/>
                      <a:pt x="68866" y="2905"/>
                      <a:pt x="68866" y="6489"/>
                    </a:cubicBezTo>
                    <a:lnTo>
                      <a:pt x="68866" y="335865"/>
                    </a:lnTo>
                    <a:cubicBezTo>
                      <a:pt x="68866" y="339449"/>
                      <a:pt x="65960" y="342355"/>
                      <a:pt x="62376" y="342355"/>
                    </a:cubicBezTo>
                    <a:lnTo>
                      <a:pt x="6489" y="342355"/>
                    </a:lnTo>
                    <a:cubicBezTo>
                      <a:pt x="2905" y="342355"/>
                      <a:pt x="0" y="339449"/>
                      <a:pt x="0" y="335865"/>
                    </a:cubicBezTo>
                    <a:lnTo>
                      <a:pt x="0" y="6489"/>
                    </a:lnTo>
                    <a:cubicBezTo>
                      <a:pt x="0" y="2905"/>
                      <a:pt x="2905" y="0"/>
                      <a:pt x="6489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2B1A0F6-D8C9-2E49-CF59-5C3AD063766D}"/>
                  </a:ext>
                </a:extLst>
              </p:cNvPr>
              <p:cNvSpPr/>
              <p:nvPr/>
            </p:nvSpPr>
            <p:spPr>
              <a:xfrm>
                <a:off x="10006809" y="3011696"/>
                <a:ext cx="258538" cy="347300"/>
              </a:xfrm>
              <a:custGeom>
                <a:avLst/>
                <a:gdLst>
                  <a:gd name="connsiteX0" fmla="*/ 143734 w 258538"/>
                  <a:gd name="connsiteY0" fmla="*/ 93393 h 347300"/>
                  <a:gd name="connsiteX1" fmla="*/ 68894 w 258538"/>
                  <a:gd name="connsiteY1" fmla="*/ 129755 h 347300"/>
                  <a:gd name="connsiteX2" fmla="*/ 68894 w 258538"/>
                  <a:gd name="connsiteY2" fmla="*/ 6489 h 347300"/>
                  <a:gd name="connsiteX3" fmla="*/ 62405 w 258538"/>
                  <a:gd name="connsiteY3" fmla="*/ 0 h 347300"/>
                  <a:gd name="connsiteX4" fmla="*/ 6489 w 258538"/>
                  <a:gd name="connsiteY4" fmla="*/ 0 h 347300"/>
                  <a:gd name="connsiteX5" fmla="*/ 0 w 258538"/>
                  <a:gd name="connsiteY5" fmla="*/ 6489 h 347300"/>
                  <a:gd name="connsiteX6" fmla="*/ 0 w 258538"/>
                  <a:gd name="connsiteY6" fmla="*/ 335894 h 347300"/>
                  <a:gd name="connsiteX7" fmla="*/ 6489 w 258538"/>
                  <a:gd name="connsiteY7" fmla="*/ 342383 h 347300"/>
                  <a:gd name="connsiteX8" fmla="*/ 62405 w 258538"/>
                  <a:gd name="connsiteY8" fmla="*/ 342383 h 347300"/>
                  <a:gd name="connsiteX9" fmla="*/ 68894 w 258538"/>
                  <a:gd name="connsiteY9" fmla="*/ 335894 h 347300"/>
                  <a:gd name="connsiteX10" fmla="*/ 68894 w 258538"/>
                  <a:gd name="connsiteY10" fmla="*/ 311624 h 347300"/>
                  <a:gd name="connsiteX11" fmla="*/ 144249 w 258538"/>
                  <a:gd name="connsiteY11" fmla="*/ 347300 h 347300"/>
                  <a:gd name="connsiteX12" fmla="*/ 258539 w 258538"/>
                  <a:gd name="connsiteY12" fmla="*/ 220689 h 347300"/>
                  <a:gd name="connsiteX13" fmla="*/ 143763 w 258538"/>
                  <a:gd name="connsiteY13" fmla="*/ 93393 h 347300"/>
                  <a:gd name="connsiteX14" fmla="*/ 130041 w 258538"/>
                  <a:gd name="connsiteY14" fmla="*/ 282637 h 347300"/>
                  <a:gd name="connsiteX15" fmla="*/ 68894 w 258538"/>
                  <a:gd name="connsiteY15" fmla="*/ 220718 h 347300"/>
                  <a:gd name="connsiteX16" fmla="*/ 130041 w 258538"/>
                  <a:gd name="connsiteY16" fmla="*/ 159285 h 347300"/>
                  <a:gd name="connsiteX17" fmla="*/ 190216 w 258538"/>
                  <a:gd name="connsiteY17" fmla="*/ 220718 h 347300"/>
                  <a:gd name="connsiteX18" fmla="*/ 130041 w 258538"/>
                  <a:gd name="connsiteY18" fmla="*/ 282637 h 34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8538" h="347300">
                    <a:moveTo>
                      <a:pt x="143734" y="93393"/>
                    </a:moveTo>
                    <a:cubicBezTo>
                      <a:pt x="111946" y="93393"/>
                      <a:pt x="85503" y="107172"/>
                      <a:pt x="68894" y="129755"/>
                    </a:cubicBezTo>
                    <a:lnTo>
                      <a:pt x="68894" y="6489"/>
                    </a:lnTo>
                    <a:cubicBezTo>
                      <a:pt x="68894" y="2916"/>
                      <a:pt x="65978" y="0"/>
                      <a:pt x="62405" y="0"/>
                    </a:cubicBezTo>
                    <a:lnTo>
                      <a:pt x="6489" y="0"/>
                    </a:lnTo>
                    <a:cubicBezTo>
                      <a:pt x="2916" y="0"/>
                      <a:pt x="0" y="2916"/>
                      <a:pt x="0" y="6489"/>
                    </a:cubicBezTo>
                    <a:lnTo>
                      <a:pt x="0" y="335894"/>
                    </a:lnTo>
                    <a:cubicBezTo>
                      <a:pt x="0" y="339467"/>
                      <a:pt x="2916" y="342383"/>
                      <a:pt x="6489" y="342383"/>
                    </a:cubicBezTo>
                    <a:lnTo>
                      <a:pt x="62405" y="342383"/>
                    </a:lnTo>
                    <a:cubicBezTo>
                      <a:pt x="65978" y="342383"/>
                      <a:pt x="68894" y="339467"/>
                      <a:pt x="68894" y="335894"/>
                    </a:cubicBezTo>
                    <a:lnTo>
                      <a:pt x="68894" y="311624"/>
                    </a:lnTo>
                    <a:cubicBezTo>
                      <a:pt x="85532" y="334236"/>
                      <a:pt x="111946" y="347300"/>
                      <a:pt x="144249" y="347300"/>
                    </a:cubicBezTo>
                    <a:cubicBezTo>
                      <a:pt x="212257" y="347300"/>
                      <a:pt x="258539" y="292442"/>
                      <a:pt x="258539" y="220689"/>
                    </a:cubicBezTo>
                    <a:cubicBezTo>
                      <a:pt x="258539" y="148937"/>
                      <a:pt x="212257" y="93393"/>
                      <a:pt x="143763" y="93393"/>
                    </a:cubicBezTo>
                    <a:close/>
                    <a:moveTo>
                      <a:pt x="130041" y="282637"/>
                    </a:moveTo>
                    <a:cubicBezTo>
                      <a:pt x="94822" y="282637"/>
                      <a:pt x="68894" y="254136"/>
                      <a:pt x="68894" y="220718"/>
                    </a:cubicBezTo>
                    <a:cubicBezTo>
                      <a:pt x="68894" y="187300"/>
                      <a:pt x="94822" y="159285"/>
                      <a:pt x="130041" y="159285"/>
                    </a:cubicBezTo>
                    <a:cubicBezTo>
                      <a:pt x="165260" y="159285"/>
                      <a:pt x="190216" y="187300"/>
                      <a:pt x="190216" y="220718"/>
                    </a:cubicBezTo>
                    <a:cubicBezTo>
                      <a:pt x="190216" y="254136"/>
                      <a:pt x="164774" y="282637"/>
                      <a:pt x="130041" y="28263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21A9D03-7580-F1D4-3B4B-C34359D72A08}"/>
                  </a:ext>
                </a:extLst>
              </p:cNvPr>
              <p:cNvSpPr/>
              <p:nvPr/>
            </p:nvSpPr>
            <p:spPr>
              <a:xfrm>
                <a:off x="9736922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AD7C9EF-D082-D6DD-395E-7C20A237BC0F}"/>
                  </a:ext>
                </a:extLst>
              </p:cNvPr>
              <p:cNvSpPr/>
              <p:nvPr/>
            </p:nvSpPr>
            <p:spPr>
              <a:xfrm>
                <a:off x="10370776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4AE3AF54-CF9A-3C6D-3E6C-E2D80283C4A1}"/>
                  </a:ext>
                </a:extLst>
              </p:cNvPr>
              <p:cNvSpPr/>
              <p:nvPr/>
            </p:nvSpPr>
            <p:spPr>
              <a:xfrm>
                <a:off x="9242171" y="3110092"/>
                <a:ext cx="68865" cy="243987"/>
              </a:xfrm>
              <a:custGeom>
                <a:avLst/>
                <a:gdLst>
                  <a:gd name="connsiteX0" fmla="*/ 62405 w 68865"/>
                  <a:gd name="connsiteY0" fmla="*/ 243987 h 243987"/>
                  <a:gd name="connsiteX1" fmla="*/ 6489 w 68865"/>
                  <a:gd name="connsiteY1" fmla="*/ 243987 h 243987"/>
                  <a:gd name="connsiteX2" fmla="*/ 0 w 68865"/>
                  <a:gd name="connsiteY2" fmla="*/ 237498 h 243987"/>
                  <a:gd name="connsiteX3" fmla="*/ 0 w 68865"/>
                  <a:gd name="connsiteY3" fmla="*/ 63891 h 243987"/>
                  <a:gd name="connsiteX4" fmla="*/ 3888 w 68865"/>
                  <a:gd name="connsiteY4" fmla="*/ 54629 h 243987"/>
                  <a:gd name="connsiteX5" fmla="*/ 57860 w 68865"/>
                  <a:gd name="connsiteY5" fmla="*/ 1858 h 243987"/>
                  <a:gd name="connsiteX6" fmla="*/ 68866 w 68865"/>
                  <a:gd name="connsiteY6" fmla="*/ 6489 h 243987"/>
                  <a:gd name="connsiteX7" fmla="*/ 68866 w 68865"/>
                  <a:gd name="connsiteY7" fmla="*/ 237498 h 243987"/>
                  <a:gd name="connsiteX8" fmla="*/ 62376 w 68865"/>
                  <a:gd name="connsiteY8" fmla="*/ 243987 h 24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65" h="243987">
                    <a:moveTo>
                      <a:pt x="62405" y="243987"/>
                    </a:moveTo>
                    <a:lnTo>
                      <a:pt x="6489" y="243987"/>
                    </a:lnTo>
                    <a:cubicBezTo>
                      <a:pt x="2916" y="243987"/>
                      <a:pt x="0" y="241071"/>
                      <a:pt x="0" y="237498"/>
                    </a:cubicBezTo>
                    <a:lnTo>
                      <a:pt x="0" y="63891"/>
                    </a:lnTo>
                    <a:cubicBezTo>
                      <a:pt x="0" y="60403"/>
                      <a:pt x="1401" y="57059"/>
                      <a:pt x="3888" y="54629"/>
                    </a:cubicBezTo>
                    <a:lnTo>
                      <a:pt x="57860" y="1858"/>
                    </a:lnTo>
                    <a:cubicBezTo>
                      <a:pt x="61976" y="-2144"/>
                      <a:pt x="68866" y="743"/>
                      <a:pt x="68866" y="6489"/>
                    </a:cubicBezTo>
                    <a:lnTo>
                      <a:pt x="68866" y="237498"/>
                    </a:lnTo>
                    <a:cubicBezTo>
                      <a:pt x="68866" y="241071"/>
                      <a:pt x="65950" y="243987"/>
                      <a:pt x="62376" y="24398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9457B73-203A-77F5-DDD6-AE0FA59795DD}"/>
                  </a:ext>
                </a:extLst>
              </p:cNvPr>
              <p:cNvSpPr/>
              <p:nvPr/>
            </p:nvSpPr>
            <p:spPr>
              <a:xfrm>
                <a:off x="9347255" y="3105025"/>
                <a:ext cx="224777" cy="249082"/>
              </a:xfrm>
              <a:custGeom>
                <a:avLst/>
                <a:gdLst>
                  <a:gd name="connsiteX0" fmla="*/ 224749 w 224777"/>
                  <a:gd name="connsiteY0" fmla="*/ 87568 h 249082"/>
                  <a:gd name="connsiteX1" fmla="*/ 136416 w 224777"/>
                  <a:gd name="connsiteY1" fmla="*/ 6 h 249082"/>
                  <a:gd name="connsiteX2" fmla="*/ 68894 w 224777"/>
                  <a:gd name="connsiteY2" fmla="*/ 36540 h 249082"/>
                  <a:gd name="connsiteX3" fmla="*/ 68894 w 224777"/>
                  <a:gd name="connsiteY3" fmla="*/ 11670 h 249082"/>
                  <a:gd name="connsiteX4" fmla="*/ 62405 w 224777"/>
                  <a:gd name="connsiteY4" fmla="*/ 5181 h 249082"/>
                  <a:gd name="connsiteX5" fmla="*/ 6489 w 224777"/>
                  <a:gd name="connsiteY5" fmla="*/ 5181 h 249082"/>
                  <a:gd name="connsiteX6" fmla="*/ 0 w 224777"/>
                  <a:gd name="connsiteY6" fmla="*/ 11670 h 249082"/>
                  <a:gd name="connsiteX7" fmla="*/ 0 w 224777"/>
                  <a:gd name="connsiteY7" fmla="*/ 242565 h 249082"/>
                  <a:gd name="connsiteX8" fmla="*/ 6489 w 224777"/>
                  <a:gd name="connsiteY8" fmla="*/ 249054 h 249082"/>
                  <a:gd name="connsiteX9" fmla="*/ 62405 w 224777"/>
                  <a:gd name="connsiteY9" fmla="*/ 249054 h 249082"/>
                  <a:gd name="connsiteX10" fmla="*/ 68894 w 224777"/>
                  <a:gd name="connsiteY10" fmla="*/ 242565 h 249082"/>
                  <a:gd name="connsiteX11" fmla="*/ 68894 w 224777"/>
                  <a:gd name="connsiteY11" fmla="*/ 108293 h 249082"/>
                  <a:gd name="connsiteX12" fmla="*/ 112375 w 224777"/>
                  <a:gd name="connsiteY12" fmla="*/ 66385 h 249082"/>
                  <a:gd name="connsiteX13" fmla="*/ 155884 w 224777"/>
                  <a:gd name="connsiteY13" fmla="*/ 111266 h 249082"/>
                  <a:gd name="connsiteX14" fmla="*/ 155884 w 224777"/>
                  <a:gd name="connsiteY14" fmla="*/ 242593 h 249082"/>
                  <a:gd name="connsiteX15" fmla="*/ 162373 w 224777"/>
                  <a:gd name="connsiteY15" fmla="*/ 249083 h 249082"/>
                  <a:gd name="connsiteX16" fmla="*/ 218289 w 224777"/>
                  <a:gd name="connsiteY16" fmla="*/ 249083 h 249082"/>
                  <a:gd name="connsiteX17" fmla="*/ 224778 w 224777"/>
                  <a:gd name="connsiteY17" fmla="*/ 242593 h 249082"/>
                  <a:gd name="connsiteX18" fmla="*/ 224778 w 224777"/>
                  <a:gd name="connsiteY18" fmla="*/ 87596 h 24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777" h="249082">
                    <a:moveTo>
                      <a:pt x="224749" y="87568"/>
                    </a:moveTo>
                    <a:cubicBezTo>
                      <a:pt x="224749" y="40257"/>
                      <a:pt x="185671" y="578"/>
                      <a:pt x="136416" y="6"/>
                    </a:cubicBezTo>
                    <a:cubicBezTo>
                      <a:pt x="104370" y="-365"/>
                      <a:pt x="82730" y="15329"/>
                      <a:pt x="68894" y="36540"/>
                    </a:cubicBezTo>
                    <a:lnTo>
                      <a:pt x="68894" y="11670"/>
                    </a:lnTo>
                    <a:cubicBezTo>
                      <a:pt x="68894" y="8097"/>
                      <a:pt x="65978" y="5181"/>
                      <a:pt x="62405" y="5181"/>
                    </a:cubicBezTo>
                    <a:lnTo>
                      <a:pt x="6489" y="5181"/>
                    </a:lnTo>
                    <a:cubicBezTo>
                      <a:pt x="2916" y="5181"/>
                      <a:pt x="0" y="8097"/>
                      <a:pt x="0" y="11670"/>
                    </a:cubicBezTo>
                    <a:lnTo>
                      <a:pt x="0" y="242565"/>
                    </a:lnTo>
                    <a:cubicBezTo>
                      <a:pt x="0" y="246138"/>
                      <a:pt x="2916" y="249054"/>
                      <a:pt x="6489" y="249054"/>
                    </a:cubicBezTo>
                    <a:lnTo>
                      <a:pt x="62405" y="249054"/>
                    </a:lnTo>
                    <a:cubicBezTo>
                      <a:pt x="65978" y="249054"/>
                      <a:pt x="68894" y="246138"/>
                      <a:pt x="68894" y="242565"/>
                    </a:cubicBezTo>
                    <a:lnTo>
                      <a:pt x="68894" y="108293"/>
                    </a:lnTo>
                    <a:cubicBezTo>
                      <a:pt x="70438" y="82451"/>
                      <a:pt x="86818" y="66385"/>
                      <a:pt x="112375" y="66385"/>
                    </a:cubicBezTo>
                    <a:cubicBezTo>
                      <a:pt x="137931" y="66385"/>
                      <a:pt x="155884" y="84423"/>
                      <a:pt x="155884" y="111266"/>
                    </a:cubicBezTo>
                    <a:lnTo>
                      <a:pt x="155884" y="242593"/>
                    </a:lnTo>
                    <a:cubicBezTo>
                      <a:pt x="155884" y="246167"/>
                      <a:pt x="158800" y="249083"/>
                      <a:pt x="162373" y="249083"/>
                    </a:cubicBezTo>
                    <a:lnTo>
                      <a:pt x="218289" y="249083"/>
                    </a:lnTo>
                    <a:cubicBezTo>
                      <a:pt x="221862" y="249083"/>
                      <a:pt x="224778" y="246167"/>
                      <a:pt x="224778" y="242593"/>
                    </a:cubicBezTo>
                    <a:lnTo>
                      <a:pt x="224778" y="87596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5B4ADA2-DE9D-9DBF-3996-2DD9EAB70481}"/>
              </a:ext>
            </a:extLst>
          </p:cNvPr>
          <p:cNvSpPr txBox="1"/>
          <p:nvPr userDrawn="1"/>
        </p:nvSpPr>
        <p:spPr>
          <a:xfrm>
            <a:off x="5504308" y="6390305"/>
            <a:ext cx="62629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1200" b="0" i="0" dirty="0">
                <a:solidFill>
                  <a:schemeClr val="bg1"/>
                </a:solidFill>
                <a:latin typeface="Lato" panose="020F0502020204030203" pitchFamily="34" charset="77"/>
              </a:rPr>
              <a:t>© 2023 Infoblox Inc.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291679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0D33531-2BBD-4805-BC44-B7877BBDB4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rcRect/>
          <a:stretch/>
        </p:blipFill>
        <p:spPr>
          <a:xfrm>
            <a:off x="1108681" y="755408"/>
            <a:ext cx="9829471" cy="55552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113C630-36D9-7CAD-172C-B7F29876952E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5B44D78-B97A-9BAA-009D-1139ECA9A47E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F53EF3A-82EE-2FA7-FF5D-E54497159C43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970DC5B-584B-150F-7DC1-42E4403BE9CF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1843E05-C424-F9C6-B74F-114721938A6C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51C4D4A-CB74-742B-F3F8-2ED80086C118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27C7927-0C93-71CA-C86E-A777622F06B0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C443CA2-CD91-21CA-305A-5E0CC270060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A4149B2-761D-D0D1-4A72-950146DA66BE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9CC81D2-784D-7650-F157-24C6DD9CA8FE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B1C4471-A601-4EC2-4C40-0E8AB8325549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987DD2C-2011-299F-9DA6-EE4F132A6E50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EBFF722D-D508-F92E-51AA-5936AEE2E0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9596" y="2115594"/>
            <a:ext cx="2585545" cy="215160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5C3865-ED5B-9EAB-BCB8-D40670AE8986}"/>
              </a:ext>
            </a:extLst>
          </p:cNvPr>
          <p:cNvSpPr txBox="1"/>
          <p:nvPr userDrawn="1"/>
        </p:nvSpPr>
        <p:spPr>
          <a:xfrm>
            <a:off x="4553355" y="4267201"/>
            <a:ext cx="2585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300" dirty="0">
                <a:solidFill>
                  <a:srgbClr val="00BD4D"/>
                </a:solidFill>
                <a:latin typeface="Lato" panose="020F0502020204030203" pitchFamily="34" charset="77"/>
              </a:rPr>
              <a:t>THANK YOU!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D8483B-21D1-996D-24D6-3BF4E659A13E}"/>
              </a:ext>
            </a:extLst>
          </p:cNvPr>
          <p:cNvSpPr txBox="1"/>
          <p:nvPr userDrawn="1"/>
        </p:nvSpPr>
        <p:spPr>
          <a:xfrm>
            <a:off x="-3322058" y="6377412"/>
            <a:ext cx="62629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sz="1200" b="0" i="0" dirty="0">
                <a:solidFill>
                  <a:schemeClr val="bg1"/>
                </a:solidFill>
                <a:latin typeface="Lato" panose="020F0502020204030203" pitchFamily="34" charset="77"/>
              </a:rPr>
              <a:t>© 2026 Infoblox Inc.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44921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13C630-36D9-7CAD-172C-B7F29876952E}"/>
              </a:ext>
            </a:extLst>
          </p:cNvPr>
          <p:cNvGrpSpPr/>
          <p:nvPr userDrawn="1"/>
        </p:nvGrpSpPr>
        <p:grpSpPr>
          <a:xfrm>
            <a:off x="11122821" y="6472473"/>
            <a:ext cx="799629" cy="166100"/>
            <a:chOff x="11122821" y="6472473"/>
            <a:chExt cx="799629" cy="1661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5B44D78-B97A-9BAA-009D-1139ECA9A47E}"/>
                </a:ext>
              </a:extLst>
            </p:cNvPr>
            <p:cNvSpPr/>
            <p:nvPr/>
          </p:nvSpPr>
          <p:spPr>
            <a:xfrm rot="18900000">
              <a:off x="11134957" y="6473485"/>
              <a:ext cx="35147" cy="35147"/>
            </a:xfrm>
            <a:custGeom>
              <a:avLst/>
              <a:gdLst>
                <a:gd name="connsiteX0" fmla="*/ 32044 w 35147"/>
                <a:gd name="connsiteY0" fmla="*/ 0 h 35147"/>
                <a:gd name="connsiteX1" fmla="*/ 35148 w 35147"/>
                <a:gd name="connsiteY1" fmla="*/ 3103 h 35147"/>
                <a:gd name="connsiteX2" fmla="*/ 35148 w 35147"/>
                <a:gd name="connsiteY2" fmla="*/ 32044 h 35147"/>
                <a:gd name="connsiteX3" fmla="*/ 32044 w 35147"/>
                <a:gd name="connsiteY3" fmla="*/ 35148 h 35147"/>
                <a:gd name="connsiteX4" fmla="*/ 3103 w 35147"/>
                <a:gd name="connsiteY4" fmla="*/ 35148 h 35147"/>
                <a:gd name="connsiteX5" fmla="*/ 0 w 35147"/>
                <a:gd name="connsiteY5" fmla="*/ 32044 h 35147"/>
                <a:gd name="connsiteX6" fmla="*/ 0 w 35147"/>
                <a:gd name="connsiteY6" fmla="*/ 3103 h 35147"/>
                <a:gd name="connsiteX7" fmla="*/ 3103 w 35147"/>
                <a:gd name="connsiteY7" fmla="*/ 0 h 35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" h="35147">
                  <a:moveTo>
                    <a:pt x="32044" y="0"/>
                  </a:moveTo>
                  <a:cubicBezTo>
                    <a:pt x="33758" y="0"/>
                    <a:pt x="35148" y="1389"/>
                    <a:pt x="35148" y="3103"/>
                  </a:cubicBezTo>
                  <a:lnTo>
                    <a:pt x="35148" y="32044"/>
                  </a:lnTo>
                  <a:cubicBezTo>
                    <a:pt x="35148" y="33758"/>
                    <a:pt x="33758" y="35148"/>
                    <a:pt x="32044" y="35148"/>
                  </a:cubicBezTo>
                  <a:lnTo>
                    <a:pt x="3103" y="35148"/>
                  </a:lnTo>
                  <a:cubicBezTo>
                    <a:pt x="1389" y="35148"/>
                    <a:pt x="0" y="33758"/>
                    <a:pt x="0" y="32044"/>
                  </a:cubicBezTo>
                  <a:lnTo>
                    <a:pt x="0" y="3103"/>
                  </a:lnTo>
                  <a:cubicBezTo>
                    <a:pt x="0" y="1389"/>
                    <a:pt x="1389" y="0"/>
                    <a:pt x="3103" y="0"/>
                  </a:cubicBezTo>
                  <a:close/>
                </a:path>
              </a:pathLst>
            </a:custGeom>
            <a:solidFill>
              <a:srgbClr val="00BD4D"/>
            </a:solidFill>
            <a:ln w="135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F53EF3A-82EE-2FA7-FF5D-E54497159C43}"/>
                </a:ext>
              </a:extLst>
            </p:cNvPr>
            <p:cNvGrpSpPr/>
            <p:nvPr/>
          </p:nvGrpSpPr>
          <p:grpSpPr>
            <a:xfrm>
              <a:off x="11122821" y="6472473"/>
              <a:ext cx="799629" cy="166100"/>
              <a:chOff x="11122821" y="6472473"/>
              <a:chExt cx="799629" cy="166100"/>
            </a:xfrm>
            <a:solidFill>
              <a:schemeClr val="bg1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970DC5B-584B-150F-7DC1-42E4403BE9CF}"/>
                  </a:ext>
                </a:extLst>
              </p:cNvPr>
              <p:cNvSpPr/>
              <p:nvPr/>
            </p:nvSpPr>
            <p:spPr>
              <a:xfrm>
                <a:off x="11774281" y="6519597"/>
                <a:ext cx="119385" cy="116611"/>
              </a:xfrm>
              <a:custGeom>
                <a:avLst/>
                <a:gdLst>
                  <a:gd name="connsiteX0" fmla="*/ 82523 w 119385"/>
                  <a:gd name="connsiteY0" fmla="*/ 58306 h 116611"/>
                  <a:gd name="connsiteX1" fmla="*/ 118887 w 119385"/>
                  <a:gd name="connsiteY1" fmla="*/ 112265 h 116611"/>
                  <a:gd name="connsiteX2" fmla="*/ 116385 w 119385"/>
                  <a:gd name="connsiteY2" fmla="*/ 116612 h 116611"/>
                  <a:gd name="connsiteX3" fmla="*/ 85831 w 119385"/>
                  <a:gd name="connsiteY3" fmla="*/ 116612 h 116611"/>
                  <a:gd name="connsiteX4" fmla="*/ 80718 w 119385"/>
                  <a:gd name="connsiteY4" fmla="*/ 113919 h 116611"/>
                  <a:gd name="connsiteX5" fmla="*/ 59693 w 119385"/>
                  <a:gd name="connsiteY5" fmla="*/ 81751 h 116611"/>
                  <a:gd name="connsiteX6" fmla="*/ 38667 w 119385"/>
                  <a:gd name="connsiteY6" fmla="*/ 113919 h 116611"/>
                  <a:gd name="connsiteX7" fmla="*/ 33554 w 119385"/>
                  <a:gd name="connsiteY7" fmla="*/ 116612 h 116611"/>
                  <a:gd name="connsiteX8" fmla="*/ 3000 w 119385"/>
                  <a:gd name="connsiteY8" fmla="*/ 116612 h 116611"/>
                  <a:gd name="connsiteX9" fmla="*/ 498 w 119385"/>
                  <a:gd name="connsiteY9" fmla="*/ 112265 h 116611"/>
                  <a:gd name="connsiteX10" fmla="*/ 36753 w 119385"/>
                  <a:gd name="connsiteY10" fmla="*/ 58306 h 116611"/>
                  <a:gd name="connsiteX11" fmla="*/ 498 w 119385"/>
                  <a:gd name="connsiteY11" fmla="*/ 4347 h 116611"/>
                  <a:gd name="connsiteX12" fmla="*/ 3000 w 119385"/>
                  <a:gd name="connsiteY12" fmla="*/ 0 h 116611"/>
                  <a:gd name="connsiteX13" fmla="*/ 34853 w 119385"/>
                  <a:gd name="connsiteY13" fmla="*/ 0 h 116611"/>
                  <a:gd name="connsiteX14" fmla="*/ 37778 w 119385"/>
                  <a:gd name="connsiteY14" fmla="*/ 1449 h 116611"/>
                  <a:gd name="connsiteX15" fmla="*/ 59679 w 119385"/>
                  <a:gd name="connsiteY15" fmla="*/ 34806 h 116611"/>
                  <a:gd name="connsiteX16" fmla="*/ 80240 w 119385"/>
                  <a:gd name="connsiteY16" fmla="*/ 1463 h 116611"/>
                  <a:gd name="connsiteX17" fmla="*/ 83165 w 119385"/>
                  <a:gd name="connsiteY17" fmla="*/ 0 h 116611"/>
                  <a:gd name="connsiteX18" fmla="*/ 115333 w 119385"/>
                  <a:gd name="connsiteY18" fmla="*/ 0 h 116611"/>
                  <a:gd name="connsiteX19" fmla="*/ 117834 w 119385"/>
                  <a:gd name="connsiteY19" fmla="*/ 4334 h 116611"/>
                  <a:gd name="connsiteX20" fmla="*/ 82495 w 119385"/>
                  <a:gd name="connsiteY20" fmla="*/ 58306 h 11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385" h="116611">
                    <a:moveTo>
                      <a:pt x="82523" y="58306"/>
                    </a:moveTo>
                    <a:lnTo>
                      <a:pt x="118887" y="112265"/>
                    </a:lnTo>
                    <a:cubicBezTo>
                      <a:pt x="120199" y="114124"/>
                      <a:pt x="118764" y="116612"/>
                      <a:pt x="116385" y="116612"/>
                    </a:cubicBezTo>
                    <a:lnTo>
                      <a:pt x="85831" y="116612"/>
                    </a:lnTo>
                    <a:cubicBezTo>
                      <a:pt x="83794" y="116612"/>
                      <a:pt x="81880" y="115600"/>
                      <a:pt x="80718" y="113919"/>
                    </a:cubicBezTo>
                    <a:lnTo>
                      <a:pt x="59693" y="81751"/>
                    </a:lnTo>
                    <a:lnTo>
                      <a:pt x="38667" y="113919"/>
                    </a:lnTo>
                    <a:cubicBezTo>
                      <a:pt x="37505" y="115600"/>
                      <a:pt x="35605" y="116612"/>
                      <a:pt x="33554" y="116612"/>
                    </a:cubicBezTo>
                    <a:lnTo>
                      <a:pt x="3000" y="116612"/>
                    </a:lnTo>
                    <a:cubicBezTo>
                      <a:pt x="621" y="116612"/>
                      <a:pt x="-814" y="114138"/>
                      <a:pt x="498" y="112265"/>
                    </a:cubicBezTo>
                    <a:lnTo>
                      <a:pt x="36753" y="58306"/>
                    </a:lnTo>
                    <a:lnTo>
                      <a:pt x="498" y="4347"/>
                    </a:lnTo>
                    <a:cubicBezTo>
                      <a:pt x="-814" y="2488"/>
                      <a:pt x="621" y="0"/>
                      <a:pt x="3000" y="0"/>
                    </a:cubicBezTo>
                    <a:lnTo>
                      <a:pt x="34853" y="0"/>
                    </a:lnTo>
                    <a:cubicBezTo>
                      <a:pt x="36042" y="0"/>
                      <a:pt x="37149" y="547"/>
                      <a:pt x="37778" y="1449"/>
                    </a:cubicBezTo>
                    <a:lnTo>
                      <a:pt x="59679" y="34806"/>
                    </a:lnTo>
                    <a:lnTo>
                      <a:pt x="80240" y="1463"/>
                    </a:lnTo>
                    <a:cubicBezTo>
                      <a:pt x="80855" y="561"/>
                      <a:pt x="81976" y="0"/>
                      <a:pt x="83165" y="0"/>
                    </a:cubicBezTo>
                    <a:lnTo>
                      <a:pt x="115333" y="0"/>
                    </a:lnTo>
                    <a:cubicBezTo>
                      <a:pt x="117711" y="0"/>
                      <a:pt x="119133" y="2474"/>
                      <a:pt x="117834" y="4334"/>
                    </a:cubicBezTo>
                    <a:lnTo>
                      <a:pt x="82495" y="58306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31843E05-C424-F9C6-B74F-114721938A6C}"/>
                  </a:ext>
                </a:extLst>
              </p:cNvPr>
              <p:cNvSpPr/>
              <p:nvPr/>
            </p:nvSpPr>
            <p:spPr>
              <a:xfrm>
                <a:off x="11284928" y="6472473"/>
                <a:ext cx="78825" cy="163762"/>
              </a:xfrm>
              <a:custGeom>
                <a:avLst/>
                <a:gdLst>
                  <a:gd name="connsiteX0" fmla="*/ 75722 w 78825"/>
                  <a:gd name="connsiteY0" fmla="*/ 14 h 163762"/>
                  <a:gd name="connsiteX1" fmla="*/ 50377 w 78825"/>
                  <a:gd name="connsiteY1" fmla="*/ 14 h 163762"/>
                  <a:gd name="connsiteX2" fmla="*/ 43801 w 78825"/>
                  <a:gd name="connsiteY2" fmla="*/ 2734 h 163762"/>
                  <a:gd name="connsiteX3" fmla="*/ 19987 w 78825"/>
                  <a:gd name="connsiteY3" fmla="*/ 26549 h 163762"/>
                  <a:gd name="connsiteX4" fmla="*/ 17266 w 78825"/>
                  <a:gd name="connsiteY4" fmla="*/ 33124 h 163762"/>
                  <a:gd name="connsiteX5" fmla="*/ 17266 w 78825"/>
                  <a:gd name="connsiteY5" fmla="*/ 51867 h 163762"/>
                  <a:gd name="connsiteX6" fmla="*/ 3049 w 78825"/>
                  <a:gd name="connsiteY6" fmla="*/ 51867 h 163762"/>
                  <a:gd name="connsiteX7" fmla="*/ 0 w 78825"/>
                  <a:gd name="connsiteY7" fmla="*/ 54916 h 163762"/>
                  <a:gd name="connsiteX8" fmla="*/ 0 w 78825"/>
                  <a:gd name="connsiteY8" fmla="*/ 75955 h 163762"/>
                  <a:gd name="connsiteX9" fmla="*/ 3049 w 78825"/>
                  <a:gd name="connsiteY9" fmla="*/ 79004 h 163762"/>
                  <a:gd name="connsiteX10" fmla="*/ 17266 w 78825"/>
                  <a:gd name="connsiteY10" fmla="*/ 79004 h 163762"/>
                  <a:gd name="connsiteX11" fmla="*/ 17266 w 78825"/>
                  <a:gd name="connsiteY11" fmla="*/ 160659 h 163762"/>
                  <a:gd name="connsiteX12" fmla="*/ 20369 w 78825"/>
                  <a:gd name="connsiteY12" fmla="*/ 163763 h 163762"/>
                  <a:gd name="connsiteX13" fmla="*/ 47109 w 78825"/>
                  <a:gd name="connsiteY13" fmla="*/ 163763 h 163762"/>
                  <a:gd name="connsiteX14" fmla="*/ 50213 w 78825"/>
                  <a:gd name="connsiteY14" fmla="*/ 160659 h 163762"/>
                  <a:gd name="connsiteX15" fmla="*/ 50213 w 78825"/>
                  <a:gd name="connsiteY15" fmla="*/ 78990 h 163762"/>
                  <a:gd name="connsiteX16" fmla="*/ 71443 w 78825"/>
                  <a:gd name="connsiteY16" fmla="*/ 78990 h 163762"/>
                  <a:gd name="connsiteX17" fmla="*/ 74492 w 78825"/>
                  <a:gd name="connsiteY17" fmla="*/ 75941 h 163762"/>
                  <a:gd name="connsiteX18" fmla="*/ 74492 w 78825"/>
                  <a:gd name="connsiteY18" fmla="*/ 54902 h 163762"/>
                  <a:gd name="connsiteX19" fmla="*/ 71443 w 78825"/>
                  <a:gd name="connsiteY19" fmla="*/ 51853 h 163762"/>
                  <a:gd name="connsiteX20" fmla="*/ 50213 w 78825"/>
                  <a:gd name="connsiteY20" fmla="*/ 51853 h 163762"/>
                  <a:gd name="connsiteX21" fmla="*/ 50213 w 78825"/>
                  <a:gd name="connsiteY21" fmla="*/ 38565 h 163762"/>
                  <a:gd name="connsiteX22" fmla="*/ 59509 w 78825"/>
                  <a:gd name="connsiteY22" fmla="*/ 29269 h 163762"/>
                  <a:gd name="connsiteX23" fmla="*/ 75722 w 78825"/>
                  <a:gd name="connsiteY23" fmla="*/ 29269 h 163762"/>
                  <a:gd name="connsiteX24" fmla="*/ 78826 w 78825"/>
                  <a:gd name="connsiteY24" fmla="*/ 26166 h 163762"/>
                  <a:gd name="connsiteX25" fmla="*/ 78826 w 78825"/>
                  <a:gd name="connsiteY25" fmla="*/ 3103 h 163762"/>
                  <a:gd name="connsiteX26" fmla="*/ 75722 w 78825"/>
                  <a:gd name="connsiteY26" fmla="*/ 0 h 163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8825" h="163762">
                    <a:moveTo>
                      <a:pt x="75722" y="14"/>
                    </a:moveTo>
                    <a:lnTo>
                      <a:pt x="50377" y="14"/>
                    </a:lnTo>
                    <a:cubicBezTo>
                      <a:pt x="47916" y="14"/>
                      <a:pt x="45551" y="998"/>
                      <a:pt x="43801" y="2734"/>
                    </a:cubicBezTo>
                    <a:lnTo>
                      <a:pt x="19987" y="26549"/>
                    </a:lnTo>
                    <a:cubicBezTo>
                      <a:pt x="18237" y="28299"/>
                      <a:pt x="17266" y="30664"/>
                      <a:pt x="17266" y="33124"/>
                    </a:cubicBezTo>
                    <a:lnTo>
                      <a:pt x="17266" y="51867"/>
                    </a:lnTo>
                    <a:lnTo>
                      <a:pt x="3049" y="51867"/>
                    </a:lnTo>
                    <a:cubicBezTo>
                      <a:pt x="1367" y="51867"/>
                      <a:pt x="0" y="53234"/>
                      <a:pt x="0" y="54916"/>
                    </a:cubicBezTo>
                    <a:lnTo>
                      <a:pt x="0" y="75955"/>
                    </a:lnTo>
                    <a:cubicBezTo>
                      <a:pt x="0" y="77636"/>
                      <a:pt x="1367" y="79004"/>
                      <a:pt x="3049" y="79004"/>
                    </a:cubicBezTo>
                    <a:lnTo>
                      <a:pt x="17266" y="79004"/>
                    </a:lnTo>
                    <a:lnTo>
                      <a:pt x="17266" y="160659"/>
                    </a:lnTo>
                    <a:cubicBezTo>
                      <a:pt x="17266" y="162368"/>
                      <a:pt x="18661" y="163763"/>
                      <a:pt x="20369" y="163763"/>
                    </a:cubicBezTo>
                    <a:lnTo>
                      <a:pt x="47109" y="163763"/>
                    </a:lnTo>
                    <a:cubicBezTo>
                      <a:pt x="48818" y="163763"/>
                      <a:pt x="50213" y="162368"/>
                      <a:pt x="50213" y="160659"/>
                    </a:cubicBezTo>
                    <a:lnTo>
                      <a:pt x="50213" y="78990"/>
                    </a:lnTo>
                    <a:lnTo>
                      <a:pt x="71443" y="78990"/>
                    </a:lnTo>
                    <a:cubicBezTo>
                      <a:pt x="73125" y="78990"/>
                      <a:pt x="74492" y="77623"/>
                      <a:pt x="74492" y="75941"/>
                    </a:cubicBezTo>
                    <a:lnTo>
                      <a:pt x="74492" y="54902"/>
                    </a:lnTo>
                    <a:cubicBezTo>
                      <a:pt x="74492" y="53220"/>
                      <a:pt x="73125" y="51853"/>
                      <a:pt x="71443" y="51853"/>
                    </a:cubicBezTo>
                    <a:lnTo>
                      <a:pt x="50213" y="51853"/>
                    </a:lnTo>
                    <a:lnTo>
                      <a:pt x="50213" y="38565"/>
                    </a:lnTo>
                    <a:cubicBezTo>
                      <a:pt x="50213" y="33425"/>
                      <a:pt x="54382" y="29269"/>
                      <a:pt x="59509" y="29269"/>
                    </a:cubicBezTo>
                    <a:lnTo>
                      <a:pt x="75722" y="29269"/>
                    </a:lnTo>
                    <a:cubicBezTo>
                      <a:pt x="77431" y="29269"/>
                      <a:pt x="78826" y="27875"/>
                      <a:pt x="78826" y="26166"/>
                    </a:cubicBezTo>
                    <a:lnTo>
                      <a:pt x="78826" y="3103"/>
                    </a:lnTo>
                    <a:cubicBezTo>
                      <a:pt x="78826" y="1394"/>
                      <a:pt x="77431" y="0"/>
                      <a:pt x="75722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51C4D4A-CB74-742B-F3F8-2ED80086C118}"/>
                  </a:ext>
                </a:extLst>
              </p:cNvPr>
              <p:cNvSpPr/>
              <p:nvPr/>
            </p:nvSpPr>
            <p:spPr>
              <a:xfrm>
                <a:off x="11896791" y="6612367"/>
                <a:ext cx="25659" cy="25660"/>
              </a:xfrm>
              <a:custGeom>
                <a:avLst/>
                <a:gdLst>
                  <a:gd name="connsiteX0" fmla="*/ 25660 w 25659"/>
                  <a:gd name="connsiteY0" fmla="*/ 12810 h 25660"/>
                  <a:gd name="connsiteX1" fmla="*/ 12782 w 25659"/>
                  <a:gd name="connsiteY1" fmla="*/ 25660 h 25660"/>
                  <a:gd name="connsiteX2" fmla="*/ 0 w 25659"/>
                  <a:gd name="connsiteY2" fmla="*/ 12810 h 25660"/>
                  <a:gd name="connsiteX3" fmla="*/ 12823 w 25659"/>
                  <a:gd name="connsiteY3" fmla="*/ 0 h 25660"/>
                  <a:gd name="connsiteX4" fmla="*/ 25646 w 25659"/>
                  <a:gd name="connsiteY4" fmla="*/ 12810 h 25660"/>
                  <a:gd name="connsiteX5" fmla="*/ 23691 w 25659"/>
                  <a:gd name="connsiteY5" fmla="*/ 12864 h 25660"/>
                  <a:gd name="connsiteX6" fmla="*/ 12837 w 25659"/>
                  <a:gd name="connsiteY6" fmla="*/ 1832 h 25660"/>
                  <a:gd name="connsiteX7" fmla="*/ 1982 w 25659"/>
                  <a:gd name="connsiteY7" fmla="*/ 12851 h 25660"/>
                  <a:gd name="connsiteX8" fmla="*/ 12782 w 25659"/>
                  <a:gd name="connsiteY8" fmla="*/ 23856 h 25660"/>
                  <a:gd name="connsiteX9" fmla="*/ 23691 w 25659"/>
                  <a:gd name="connsiteY9" fmla="*/ 12864 h 25660"/>
                  <a:gd name="connsiteX10" fmla="*/ 15585 w 25659"/>
                  <a:gd name="connsiteY10" fmla="*/ 14888 h 25660"/>
                  <a:gd name="connsiteX11" fmla="*/ 18811 w 25659"/>
                  <a:gd name="connsiteY11" fmla="*/ 19905 h 25660"/>
                  <a:gd name="connsiteX12" fmla="*/ 16678 w 25659"/>
                  <a:gd name="connsiteY12" fmla="*/ 19905 h 25660"/>
                  <a:gd name="connsiteX13" fmla="*/ 13097 w 25659"/>
                  <a:gd name="connsiteY13" fmla="*/ 14218 h 25660"/>
                  <a:gd name="connsiteX14" fmla="*/ 9829 w 25659"/>
                  <a:gd name="connsiteY14" fmla="*/ 14218 h 25660"/>
                  <a:gd name="connsiteX15" fmla="*/ 9829 w 25659"/>
                  <a:gd name="connsiteY15" fmla="*/ 19905 h 25660"/>
                  <a:gd name="connsiteX16" fmla="*/ 8038 w 25659"/>
                  <a:gd name="connsiteY16" fmla="*/ 19905 h 25660"/>
                  <a:gd name="connsiteX17" fmla="*/ 8038 w 25659"/>
                  <a:gd name="connsiteY17" fmla="*/ 5523 h 25660"/>
                  <a:gd name="connsiteX18" fmla="*/ 13616 w 25659"/>
                  <a:gd name="connsiteY18" fmla="*/ 5523 h 25660"/>
                  <a:gd name="connsiteX19" fmla="*/ 18155 w 25659"/>
                  <a:gd name="connsiteY19" fmla="*/ 9761 h 25660"/>
                  <a:gd name="connsiteX20" fmla="*/ 14887 w 25659"/>
                  <a:gd name="connsiteY20" fmla="*/ 13917 h 25660"/>
                  <a:gd name="connsiteX21" fmla="*/ 15585 w 25659"/>
                  <a:gd name="connsiteY21" fmla="*/ 14901 h 25660"/>
                  <a:gd name="connsiteX22" fmla="*/ 13015 w 25659"/>
                  <a:gd name="connsiteY22" fmla="*/ 12522 h 25660"/>
                  <a:gd name="connsiteX23" fmla="*/ 16282 w 25659"/>
                  <a:gd name="connsiteY23" fmla="*/ 9870 h 25660"/>
                  <a:gd name="connsiteX24" fmla="*/ 13657 w 25659"/>
                  <a:gd name="connsiteY24" fmla="*/ 7191 h 25660"/>
                  <a:gd name="connsiteX25" fmla="*/ 9816 w 25659"/>
                  <a:gd name="connsiteY25" fmla="*/ 7191 h 25660"/>
                  <a:gd name="connsiteX26" fmla="*/ 9816 w 25659"/>
                  <a:gd name="connsiteY26" fmla="*/ 12509 h 25660"/>
                  <a:gd name="connsiteX27" fmla="*/ 13015 w 25659"/>
                  <a:gd name="connsiteY27" fmla="*/ 12509 h 25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5659" h="25660">
                    <a:moveTo>
                      <a:pt x="25660" y="12810"/>
                    </a:moveTo>
                    <a:cubicBezTo>
                      <a:pt x="25660" y="19946"/>
                      <a:pt x="19946" y="25660"/>
                      <a:pt x="12782" y="25660"/>
                    </a:cubicBezTo>
                    <a:cubicBezTo>
                      <a:pt x="5619" y="25660"/>
                      <a:pt x="0" y="19891"/>
                      <a:pt x="0" y="12810"/>
                    </a:cubicBezTo>
                    <a:cubicBezTo>
                      <a:pt x="0" y="5728"/>
                      <a:pt x="5714" y="0"/>
                      <a:pt x="12823" y="0"/>
                    </a:cubicBezTo>
                    <a:cubicBezTo>
                      <a:pt x="19932" y="0"/>
                      <a:pt x="25646" y="5687"/>
                      <a:pt x="25646" y="12810"/>
                    </a:cubicBezTo>
                    <a:close/>
                    <a:moveTo>
                      <a:pt x="23691" y="12864"/>
                    </a:moveTo>
                    <a:cubicBezTo>
                      <a:pt x="23691" y="6712"/>
                      <a:pt x="18838" y="1832"/>
                      <a:pt x="12837" y="1832"/>
                    </a:cubicBezTo>
                    <a:cubicBezTo>
                      <a:pt x="6835" y="1832"/>
                      <a:pt x="1982" y="6658"/>
                      <a:pt x="1982" y="12851"/>
                    </a:cubicBezTo>
                    <a:cubicBezTo>
                      <a:pt x="1982" y="19043"/>
                      <a:pt x="6890" y="23856"/>
                      <a:pt x="12782" y="23856"/>
                    </a:cubicBezTo>
                    <a:cubicBezTo>
                      <a:pt x="18674" y="23856"/>
                      <a:pt x="23691" y="19002"/>
                      <a:pt x="23691" y="12864"/>
                    </a:cubicBezTo>
                    <a:close/>
                    <a:moveTo>
                      <a:pt x="15585" y="14888"/>
                    </a:moveTo>
                    <a:lnTo>
                      <a:pt x="18811" y="19905"/>
                    </a:lnTo>
                    <a:lnTo>
                      <a:pt x="16678" y="19905"/>
                    </a:lnTo>
                    <a:lnTo>
                      <a:pt x="13097" y="14218"/>
                    </a:lnTo>
                    <a:lnTo>
                      <a:pt x="9829" y="14218"/>
                    </a:lnTo>
                    <a:lnTo>
                      <a:pt x="9829" y="19905"/>
                    </a:lnTo>
                    <a:lnTo>
                      <a:pt x="8038" y="19905"/>
                    </a:lnTo>
                    <a:lnTo>
                      <a:pt x="8038" y="5523"/>
                    </a:lnTo>
                    <a:lnTo>
                      <a:pt x="13616" y="5523"/>
                    </a:lnTo>
                    <a:cubicBezTo>
                      <a:pt x="16364" y="5523"/>
                      <a:pt x="18155" y="6999"/>
                      <a:pt x="18155" y="9761"/>
                    </a:cubicBezTo>
                    <a:cubicBezTo>
                      <a:pt x="18155" y="11989"/>
                      <a:pt x="16801" y="13370"/>
                      <a:pt x="14887" y="13917"/>
                    </a:cubicBezTo>
                    <a:cubicBezTo>
                      <a:pt x="15147" y="14204"/>
                      <a:pt x="15407" y="14559"/>
                      <a:pt x="15585" y="14901"/>
                    </a:cubicBezTo>
                    <a:close/>
                    <a:moveTo>
                      <a:pt x="13015" y="12522"/>
                    </a:moveTo>
                    <a:cubicBezTo>
                      <a:pt x="15038" y="12522"/>
                      <a:pt x="16282" y="11565"/>
                      <a:pt x="16282" y="9870"/>
                    </a:cubicBezTo>
                    <a:cubicBezTo>
                      <a:pt x="16282" y="8175"/>
                      <a:pt x="15421" y="7191"/>
                      <a:pt x="13657" y="7191"/>
                    </a:cubicBezTo>
                    <a:lnTo>
                      <a:pt x="9816" y="7191"/>
                    </a:lnTo>
                    <a:lnTo>
                      <a:pt x="9816" y="12509"/>
                    </a:lnTo>
                    <a:lnTo>
                      <a:pt x="13015" y="12509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027C7927-0C93-71CA-C86E-A777622F06B0}"/>
                  </a:ext>
                </a:extLst>
              </p:cNvPr>
              <p:cNvSpPr/>
              <p:nvPr/>
            </p:nvSpPr>
            <p:spPr>
              <a:xfrm>
                <a:off x="11620956" y="6472487"/>
                <a:ext cx="32932" cy="163721"/>
              </a:xfrm>
              <a:custGeom>
                <a:avLst/>
                <a:gdLst>
                  <a:gd name="connsiteX0" fmla="*/ 29830 w 32932"/>
                  <a:gd name="connsiteY0" fmla="*/ 0 h 163721"/>
                  <a:gd name="connsiteX1" fmla="*/ 32933 w 32932"/>
                  <a:gd name="connsiteY1" fmla="*/ 3103 h 163721"/>
                  <a:gd name="connsiteX2" fmla="*/ 32933 w 32932"/>
                  <a:gd name="connsiteY2" fmla="*/ 160618 h 163721"/>
                  <a:gd name="connsiteX3" fmla="*/ 29830 w 32932"/>
                  <a:gd name="connsiteY3" fmla="*/ 163722 h 163721"/>
                  <a:gd name="connsiteX4" fmla="*/ 3103 w 32932"/>
                  <a:gd name="connsiteY4" fmla="*/ 163722 h 163721"/>
                  <a:gd name="connsiteX5" fmla="*/ 0 w 32932"/>
                  <a:gd name="connsiteY5" fmla="*/ 160618 h 163721"/>
                  <a:gd name="connsiteX6" fmla="*/ 0 w 32932"/>
                  <a:gd name="connsiteY6" fmla="*/ 3103 h 163721"/>
                  <a:gd name="connsiteX7" fmla="*/ 3103 w 32932"/>
                  <a:gd name="connsiteY7" fmla="*/ 0 h 16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2932" h="163721">
                    <a:moveTo>
                      <a:pt x="29830" y="0"/>
                    </a:moveTo>
                    <a:cubicBezTo>
                      <a:pt x="31544" y="0"/>
                      <a:pt x="32933" y="1389"/>
                      <a:pt x="32933" y="3103"/>
                    </a:cubicBezTo>
                    <a:lnTo>
                      <a:pt x="32933" y="160618"/>
                    </a:lnTo>
                    <a:cubicBezTo>
                      <a:pt x="32933" y="162332"/>
                      <a:pt x="31543" y="163722"/>
                      <a:pt x="29830" y="163722"/>
                    </a:cubicBezTo>
                    <a:lnTo>
                      <a:pt x="3103" y="163722"/>
                    </a:lnTo>
                    <a:cubicBezTo>
                      <a:pt x="1389" y="163722"/>
                      <a:pt x="0" y="162332"/>
                      <a:pt x="0" y="160618"/>
                    </a:cubicBezTo>
                    <a:lnTo>
                      <a:pt x="0" y="3103"/>
                    </a:lnTo>
                    <a:cubicBezTo>
                      <a:pt x="0" y="1389"/>
                      <a:pt x="1389" y="0"/>
                      <a:pt x="3103" y="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BC443CA2-CD91-21CA-305A-5E0CC2700609}"/>
                  </a:ext>
                </a:extLst>
              </p:cNvPr>
              <p:cNvSpPr/>
              <p:nvPr/>
            </p:nvSpPr>
            <p:spPr>
              <a:xfrm>
                <a:off x="11488486" y="6472473"/>
                <a:ext cx="123638" cy="166086"/>
              </a:xfrm>
              <a:custGeom>
                <a:avLst/>
                <a:gdLst>
                  <a:gd name="connsiteX0" fmla="*/ 68737 w 123638"/>
                  <a:gd name="connsiteY0" fmla="*/ 44663 h 166086"/>
                  <a:gd name="connsiteX1" fmla="*/ 32947 w 123638"/>
                  <a:gd name="connsiteY1" fmla="*/ 62052 h 166086"/>
                  <a:gd name="connsiteX2" fmla="*/ 32947 w 123638"/>
                  <a:gd name="connsiteY2" fmla="*/ 3103 h 166086"/>
                  <a:gd name="connsiteX3" fmla="*/ 29843 w 123638"/>
                  <a:gd name="connsiteY3" fmla="*/ 0 h 166086"/>
                  <a:gd name="connsiteX4" fmla="*/ 3103 w 123638"/>
                  <a:gd name="connsiteY4" fmla="*/ 0 h 166086"/>
                  <a:gd name="connsiteX5" fmla="*/ 0 w 123638"/>
                  <a:gd name="connsiteY5" fmla="*/ 3103 h 166086"/>
                  <a:gd name="connsiteX6" fmla="*/ 0 w 123638"/>
                  <a:gd name="connsiteY6" fmla="*/ 160632 h 166086"/>
                  <a:gd name="connsiteX7" fmla="*/ 3103 w 123638"/>
                  <a:gd name="connsiteY7" fmla="*/ 163735 h 166086"/>
                  <a:gd name="connsiteX8" fmla="*/ 29843 w 123638"/>
                  <a:gd name="connsiteY8" fmla="*/ 163735 h 166086"/>
                  <a:gd name="connsiteX9" fmla="*/ 32947 w 123638"/>
                  <a:gd name="connsiteY9" fmla="*/ 160632 h 166086"/>
                  <a:gd name="connsiteX10" fmla="*/ 32947 w 123638"/>
                  <a:gd name="connsiteY10" fmla="*/ 149025 h 166086"/>
                  <a:gd name="connsiteX11" fmla="*/ 68983 w 123638"/>
                  <a:gd name="connsiteY11" fmla="*/ 166087 h 166086"/>
                  <a:gd name="connsiteX12" fmla="*/ 123638 w 123638"/>
                  <a:gd name="connsiteY12" fmla="*/ 105539 h 166086"/>
                  <a:gd name="connsiteX13" fmla="*/ 68750 w 123638"/>
                  <a:gd name="connsiteY13" fmla="*/ 44663 h 166086"/>
                  <a:gd name="connsiteX14" fmla="*/ 62188 w 123638"/>
                  <a:gd name="connsiteY14" fmla="*/ 135163 h 166086"/>
                  <a:gd name="connsiteX15" fmla="*/ 32947 w 123638"/>
                  <a:gd name="connsiteY15" fmla="*/ 105552 h 166086"/>
                  <a:gd name="connsiteX16" fmla="*/ 62188 w 123638"/>
                  <a:gd name="connsiteY16" fmla="*/ 76174 h 166086"/>
                  <a:gd name="connsiteX17" fmla="*/ 90965 w 123638"/>
                  <a:gd name="connsiteY17" fmla="*/ 105552 h 166086"/>
                  <a:gd name="connsiteX18" fmla="*/ 62188 w 123638"/>
                  <a:gd name="connsiteY18" fmla="*/ 135163 h 166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3638" h="166086">
                    <a:moveTo>
                      <a:pt x="68737" y="44663"/>
                    </a:moveTo>
                    <a:cubicBezTo>
                      <a:pt x="53535" y="44663"/>
                      <a:pt x="40889" y="51252"/>
                      <a:pt x="32947" y="62052"/>
                    </a:cubicBezTo>
                    <a:lnTo>
                      <a:pt x="32947" y="3103"/>
                    </a:lnTo>
                    <a:cubicBezTo>
                      <a:pt x="32947" y="1394"/>
                      <a:pt x="31552" y="0"/>
                      <a:pt x="29843" y="0"/>
                    </a:cubicBezTo>
                    <a:lnTo>
                      <a:pt x="3103" y="0"/>
                    </a:lnTo>
                    <a:cubicBezTo>
                      <a:pt x="1394" y="0"/>
                      <a:pt x="0" y="1394"/>
                      <a:pt x="0" y="3103"/>
                    </a:cubicBezTo>
                    <a:lnTo>
                      <a:pt x="0" y="160632"/>
                    </a:lnTo>
                    <a:cubicBezTo>
                      <a:pt x="0" y="162341"/>
                      <a:pt x="1394" y="163735"/>
                      <a:pt x="3103" y="163735"/>
                    </a:cubicBezTo>
                    <a:lnTo>
                      <a:pt x="29843" y="163735"/>
                    </a:lnTo>
                    <a:cubicBezTo>
                      <a:pt x="31552" y="163735"/>
                      <a:pt x="32947" y="162341"/>
                      <a:pt x="32947" y="160632"/>
                    </a:cubicBezTo>
                    <a:lnTo>
                      <a:pt x="32947" y="149025"/>
                    </a:lnTo>
                    <a:cubicBezTo>
                      <a:pt x="40903" y="159839"/>
                      <a:pt x="53535" y="166087"/>
                      <a:pt x="68983" y="166087"/>
                    </a:cubicBezTo>
                    <a:cubicBezTo>
                      <a:pt x="101505" y="166087"/>
                      <a:pt x="123638" y="139852"/>
                      <a:pt x="123638" y="105539"/>
                    </a:cubicBezTo>
                    <a:cubicBezTo>
                      <a:pt x="123638" y="71225"/>
                      <a:pt x="101505" y="44663"/>
                      <a:pt x="68750" y="44663"/>
                    </a:cubicBezTo>
                    <a:close/>
                    <a:moveTo>
                      <a:pt x="62188" y="135163"/>
                    </a:moveTo>
                    <a:cubicBezTo>
                      <a:pt x="45346" y="135163"/>
                      <a:pt x="32947" y="121533"/>
                      <a:pt x="32947" y="105552"/>
                    </a:cubicBezTo>
                    <a:cubicBezTo>
                      <a:pt x="32947" y="89571"/>
                      <a:pt x="45346" y="76174"/>
                      <a:pt x="62188" y="76174"/>
                    </a:cubicBezTo>
                    <a:cubicBezTo>
                      <a:pt x="79031" y="76174"/>
                      <a:pt x="90965" y="89571"/>
                      <a:pt x="90965" y="105552"/>
                    </a:cubicBezTo>
                    <a:cubicBezTo>
                      <a:pt x="90965" y="121533"/>
                      <a:pt x="78798" y="135163"/>
                      <a:pt x="62188" y="13516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A4149B2-761D-D0D1-4A72-950146DA66BE}"/>
                  </a:ext>
                </a:extLst>
              </p:cNvPr>
              <p:cNvSpPr/>
              <p:nvPr/>
            </p:nvSpPr>
            <p:spPr>
              <a:xfrm>
                <a:off x="11359421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9CC81D2-784D-7650-F157-24C6DD9CA8FE}"/>
                  </a:ext>
                </a:extLst>
              </p:cNvPr>
              <p:cNvSpPr/>
              <p:nvPr/>
            </p:nvSpPr>
            <p:spPr>
              <a:xfrm>
                <a:off x="11662542" y="6517136"/>
                <a:ext cx="120412" cy="121437"/>
              </a:xfrm>
              <a:custGeom>
                <a:avLst/>
                <a:gdLst>
                  <a:gd name="connsiteX0" fmla="*/ 60206 w 120412"/>
                  <a:gd name="connsiteY0" fmla="*/ 0 h 121437"/>
                  <a:gd name="connsiteX1" fmla="*/ 0 w 120412"/>
                  <a:gd name="connsiteY1" fmla="*/ 60603 h 121437"/>
                  <a:gd name="connsiteX2" fmla="*/ 60206 w 120412"/>
                  <a:gd name="connsiteY2" fmla="*/ 121438 h 121437"/>
                  <a:gd name="connsiteX3" fmla="*/ 120412 w 120412"/>
                  <a:gd name="connsiteY3" fmla="*/ 60603 h 121437"/>
                  <a:gd name="connsiteX4" fmla="*/ 60206 w 120412"/>
                  <a:gd name="connsiteY4" fmla="*/ 0 h 121437"/>
                  <a:gd name="connsiteX5" fmla="*/ 60329 w 120412"/>
                  <a:gd name="connsiteY5" fmla="*/ 90173 h 121437"/>
                  <a:gd name="connsiteX6" fmla="*/ 31265 w 120412"/>
                  <a:gd name="connsiteY6" fmla="*/ 60603 h 121437"/>
                  <a:gd name="connsiteX7" fmla="*/ 60329 w 120412"/>
                  <a:gd name="connsiteY7" fmla="*/ 31265 h 121437"/>
                  <a:gd name="connsiteX8" fmla="*/ 89161 w 120412"/>
                  <a:gd name="connsiteY8" fmla="*/ 60603 h 121437"/>
                  <a:gd name="connsiteX9" fmla="*/ 60329 w 120412"/>
                  <a:gd name="connsiteY9" fmla="*/ 90173 h 12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412" h="121437">
                    <a:moveTo>
                      <a:pt x="60206" y="0"/>
                    </a:moveTo>
                    <a:cubicBezTo>
                      <a:pt x="26275" y="0"/>
                      <a:pt x="0" y="26439"/>
                      <a:pt x="0" y="60603"/>
                    </a:cubicBezTo>
                    <a:cubicBezTo>
                      <a:pt x="0" y="94766"/>
                      <a:pt x="26262" y="121438"/>
                      <a:pt x="60206" y="121438"/>
                    </a:cubicBezTo>
                    <a:cubicBezTo>
                      <a:pt x="94151" y="121438"/>
                      <a:pt x="120412" y="94766"/>
                      <a:pt x="120412" y="60603"/>
                    </a:cubicBezTo>
                    <a:cubicBezTo>
                      <a:pt x="120412" y="26439"/>
                      <a:pt x="94151" y="0"/>
                      <a:pt x="60206" y="0"/>
                    </a:cubicBezTo>
                    <a:close/>
                    <a:moveTo>
                      <a:pt x="60329" y="90173"/>
                    </a:moveTo>
                    <a:cubicBezTo>
                      <a:pt x="43760" y="90173"/>
                      <a:pt x="31265" y="76666"/>
                      <a:pt x="31265" y="60603"/>
                    </a:cubicBezTo>
                    <a:cubicBezTo>
                      <a:pt x="31265" y="44539"/>
                      <a:pt x="43760" y="31265"/>
                      <a:pt x="60329" y="31265"/>
                    </a:cubicBezTo>
                    <a:cubicBezTo>
                      <a:pt x="76898" y="31265"/>
                      <a:pt x="89161" y="44539"/>
                      <a:pt x="89161" y="60603"/>
                    </a:cubicBezTo>
                    <a:cubicBezTo>
                      <a:pt x="89161" y="76666"/>
                      <a:pt x="77144" y="90173"/>
                      <a:pt x="60329" y="90173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B1C4471-A601-4EC2-4C40-0E8AB8325549}"/>
                  </a:ext>
                </a:extLst>
              </p:cNvPr>
              <p:cNvSpPr/>
              <p:nvPr/>
            </p:nvSpPr>
            <p:spPr>
              <a:xfrm>
                <a:off x="11122821" y="6519528"/>
                <a:ext cx="32932" cy="116680"/>
              </a:xfrm>
              <a:custGeom>
                <a:avLst/>
                <a:gdLst>
                  <a:gd name="connsiteX0" fmla="*/ 29843 w 32932"/>
                  <a:gd name="connsiteY0" fmla="*/ 116680 h 116680"/>
                  <a:gd name="connsiteX1" fmla="*/ 3103 w 32932"/>
                  <a:gd name="connsiteY1" fmla="*/ 116680 h 116680"/>
                  <a:gd name="connsiteX2" fmla="*/ 0 w 32932"/>
                  <a:gd name="connsiteY2" fmla="*/ 113577 h 116680"/>
                  <a:gd name="connsiteX3" fmla="*/ 0 w 32932"/>
                  <a:gd name="connsiteY3" fmla="*/ 30554 h 116680"/>
                  <a:gd name="connsiteX4" fmla="*/ 1859 w 32932"/>
                  <a:gd name="connsiteY4" fmla="*/ 26125 h 116680"/>
                  <a:gd name="connsiteX5" fmla="*/ 27670 w 32932"/>
                  <a:gd name="connsiteY5" fmla="*/ 888 h 116680"/>
                  <a:gd name="connsiteX6" fmla="*/ 32933 w 32932"/>
                  <a:gd name="connsiteY6" fmla="*/ 3103 h 116680"/>
                  <a:gd name="connsiteX7" fmla="*/ 32933 w 32932"/>
                  <a:gd name="connsiteY7" fmla="*/ 113577 h 116680"/>
                  <a:gd name="connsiteX8" fmla="*/ 29830 w 32932"/>
                  <a:gd name="connsiteY8" fmla="*/ 116680 h 11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932" h="116680">
                    <a:moveTo>
                      <a:pt x="29843" y="116680"/>
                    </a:moveTo>
                    <a:lnTo>
                      <a:pt x="3103" y="116680"/>
                    </a:lnTo>
                    <a:cubicBezTo>
                      <a:pt x="1394" y="116680"/>
                      <a:pt x="0" y="115286"/>
                      <a:pt x="0" y="113577"/>
                    </a:cubicBezTo>
                    <a:lnTo>
                      <a:pt x="0" y="30554"/>
                    </a:lnTo>
                    <a:cubicBezTo>
                      <a:pt x="0" y="28886"/>
                      <a:pt x="670" y="27287"/>
                      <a:pt x="1859" y="26125"/>
                    </a:cubicBezTo>
                    <a:lnTo>
                      <a:pt x="27670" y="888"/>
                    </a:lnTo>
                    <a:cubicBezTo>
                      <a:pt x="29638" y="-1026"/>
                      <a:pt x="32933" y="355"/>
                      <a:pt x="32933" y="3103"/>
                    </a:cubicBezTo>
                    <a:lnTo>
                      <a:pt x="32933" y="113577"/>
                    </a:lnTo>
                    <a:cubicBezTo>
                      <a:pt x="32933" y="115286"/>
                      <a:pt x="31538" y="116680"/>
                      <a:pt x="29830" y="116680"/>
                    </a:cubicBez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987DD2C-2011-299F-9DA6-EE4F132A6E50}"/>
                  </a:ext>
                </a:extLst>
              </p:cNvPr>
              <p:cNvSpPr/>
              <p:nvPr/>
            </p:nvSpPr>
            <p:spPr>
              <a:xfrm>
                <a:off x="11173074" y="6517105"/>
                <a:ext cx="107493" cy="119116"/>
              </a:xfrm>
              <a:custGeom>
                <a:avLst/>
                <a:gdLst>
                  <a:gd name="connsiteX0" fmla="*/ 107480 w 107493"/>
                  <a:gd name="connsiteY0" fmla="*/ 41877 h 119116"/>
                  <a:gd name="connsiteX1" fmla="*/ 65237 w 107493"/>
                  <a:gd name="connsiteY1" fmla="*/ 3 h 119116"/>
                  <a:gd name="connsiteX2" fmla="*/ 32947 w 107493"/>
                  <a:gd name="connsiteY2" fmla="*/ 17474 h 119116"/>
                  <a:gd name="connsiteX3" fmla="*/ 32947 w 107493"/>
                  <a:gd name="connsiteY3" fmla="*/ 5581 h 119116"/>
                  <a:gd name="connsiteX4" fmla="*/ 29843 w 107493"/>
                  <a:gd name="connsiteY4" fmla="*/ 2478 h 119116"/>
                  <a:gd name="connsiteX5" fmla="*/ 3103 w 107493"/>
                  <a:gd name="connsiteY5" fmla="*/ 2478 h 119116"/>
                  <a:gd name="connsiteX6" fmla="*/ 0 w 107493"/>
                  <a:gd name="connsiteY6" fmla="*/ 5581 h 119116"/>
                  <a:gd name="connsiteX7" fmla="*/ 0 w 107493"/>
                  <a:gd name="connsiteY7" fmla="*/ 116000 h 119116"/>
                  <a:gd name="connsiteX8" fmla="*/ 3103 w 107493"/>
                  <a:gd name="connsiteY8" fmla="*/ 119103 h 119116"/>
                  <a:gd name="connsiteX9" fmla="*/ 29843 w 107493"/>
                  <a:gd name="connsiteY9" fmla="*/ 119103 h 119116"/>
                  <a:gd name="connsiteX10" fmla="*/ 32947 w 107493"/>
                  <a:gd name="connsiteY10" fmla="*/ 116000 h 119116"/>
                  <a:gd name="connsiteX11" fmla="*/ 32947 w 107493"/>
                  <a:gd name="connsiteY11" fmla="*/ 51788 h 119116"/>
                  <a:gd name="connsiteX12" fmla="*/ 53740 w 107493"/>
                  <a:gd name="connsiteY12" fmla="*/ 31747 h 119116"/>
                  <a:gd name="connsiteX13" fmla="*/ 74547 w 107493"/>
                  <a:gd name="connsiteY13" fmla="*/ 53210 h 119116"/>
                  <a:gd name="connsiteX14" fmla="*/ 74547 w 107493"/>
                  <a:gd name="connsiteY14" fmla="*/ 116014 h 119116"/>
                  <a:gd name="connsiteX15" fmla="*/ 77650 w 107493"/>
                  <a:gd name="connsiteY15" fmla="*/ 119117 h 119116"/>
                  <a:gd name="connsiteX16" fmla="*/ 104390 w 107493"/>
                  <a:gd name="connsiteY16" fmla="*/ 119117 h 119116"/>
                  <a:gd name="connsiteX17" fmla="*/ 107493 w 107493"/>
                  <a:gd name="connsiteY17" fmla="*/ 116014 h 119116"/>
                  <a:gd name="connsiteX18" fmla="*/ 107493 w 107493"/>
                  <a:gd name="connsiteY18" fmla="*/ 41890 h 1191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7493" h="119116">
                    <a:moveTo>
                      <a:pt x="107480" y="41877"/>
                    </a:moveTo>
                    <a:cubicBezTo>
                      <a:pt x="107480" y="19252"/>
                      <a:pt x="88792" y="277"/>
                      <a:pt x="65237" y="3"/>
                    </a:cubicBezTo>
                    <a:cubicBezTo>
                      <a:pt x="49912" y="-175"/>
                      <a:pt x="39563" y="7331"/>
                      <a:pt x="32947" y="17474"/>
                    </a:cubicBezTo>
                    <a:lnTo>
                      <a:pt x="32947" y="5581"/>
                    </a:lnTo>
                    <a:cubicBezTo>
                      <a:pt x="32947" y="3872"/>
                      <a:pt x="31552" y="2478"/>
                      <a:pt x="29843" y="2478"/>
                    </a:cubicBezTo>
                    <a:lnTo>
                      <a:pt x="3103" y="2478"/>
                    </a:lnTo>
                    <a:cubicBezTo>
                      <a:pt x="1394" y="2478"/>
                      <a:pt x="0" y="3872"/>
                      <a:pt x="0" y="5581"/>
                    </a:cubicBezTo>
                    <a:lnTo>
                      <a:pt x="0" y="116000"/>
                    </a:lnTo>
                    <a:cubicBezTo>
                      <a:pt x="0" y="117709"/>
                      <a:pt x="1394" y="119103"/>
                      <a:pt x="3103" y="119103"/>
                    </a:cubicBezTo>
                    <a:lnTo>
                      <a:pt x="29843" y="119103"/>
                    </a:lnTo>
                    <a:cubicBezTo>
                      <a:pt x="31552" y="119103"/>
                      <a:pt x="32947" y="117709"/>
                      <a:pt x="32947" y="116000"/>
                    </a:cubicBezTo>
                    <a:lnTo>
                      <a:pt x="32947" y="51788"/>
                    </a:lnTo>
                    <a:cubicBezTo>
                      <a:pt x="33685" y="39430"/>
                      <a:pt x="41518" y="31747"/>
                      <a:pt x="53740" y="31747"/>
                    </a:cubicBezTo>
                    <a:cubicBezTo>
                      <a:pt x="65961" y="31747"/>
                      <a:pt x="74547" y="40373"/>
                      <a:pt x="74547" y="53210"/>
                    </a:cubicBezTo>
                    <a:lnTo>
                      <a:pt x="74547" y="116014"/>
                    </a:lnTo>
                    <a:cubicBezTo>
                      <a:pt x="74547" y="117722"/>
                      <a:pt x="75941" y="119117"/>
                      <a:pt x="77650" y="119117"/>
                    </a:cubicBezTo>
                    <a:lnTo>
                      <a:pt x="104390" y="119117"/>
                    </a:lnTo>
                    <a:cubicBezTo>
                      <a:pt x="106099" y="119117"/>
                      <a:pt x="107493" y="117722"/>
                      <a:pt x="107493" y="116014"/>
                    </a:cubicBezTo>
                    <a:lnTo>
                      <a:pt x="107493" y="41890"/>
                    </a:lnTo>
                    <a:close/>
                  </a:path>
                </a:pathLst>
              </a:custGeom>
              <a:grpFill/>
              <a:ln w="135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7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itle Slide">
    <p:bg>
      <p:bgPr>
        <a:solidFill>
          <a:srgbClr val="D9E1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CD8E0-C4FA-BEDC-5938-36BDD273715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758" y="2215811"/>
            <a:ext cx="6005789" cy="1248751"/>
          </a:xfrm>
          <a:prstGeom prst="rect">
            <a:avLst/>
          </a:prstGeom>
        </p:spPr>
        <p:txBody>
          <a:bodyPr anchor="b" anchorCtr="0"/>
          <a:lstStyle>
            <a:lvl1pPr algn="l">
              <a:defRPr sz="3800" b="1" i="0" cap="all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14931-92B9-1384-0FE7-44734F8502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0760" y="3584250"/>
            <a:ext cx="5361442" cy="140662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200" b="0" i="0" cap="all" baseline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BF40706-C866-5AC7-0F17-E8A735F20830}"/>
              </a:ext>
            </a:extLst>
          </p:cNvPr>
          <p:cNvSpPr/>
          <p:nvPr/>
        </p:nvSpPr>
        <p:spPr>
          <a:xfrm>
            <a:off x="5985330" y="0"/>
            <a:ext cx="6206669" cy="5339096"/>
          </a:xfrm>
          <a:custGeom>
            <a:avLst/>
            <a:gdLst>
              <a:gd name="connsiteX0" fmla="*/ 4921328 w 7487352"/>
              <a:gd name="connsiteY0" fmla="*/ 3378066 h 6440764"/>
              <a:gd name="connsiteX1" fmla="*/ 5062002 w 7487352"/>
              <a:gd name="connsiteY1" fmla="*/ 3436328 h 6440764"/>
              <a:gd name="connsiteX2" fmla="*/ 6394417 w 7487352"/>
              <a:gd name="connsiteY2" fmla="*/ 4768743 h 6440764"/>
              <a:gd name="connsiteX3" fmla="*/ 6394417 w 7487352"/>
              <a:gd name="connsiteY3" fmla="*/ 5050089 h 6440764"/>
              <a:gd name="connsiteX4" fmla="*/ 5062002 w 7487352"/>
              <a:gd name="connsiteY4" fmla="*/ 6382503 h 6440764"/>
              <a:gd name="connsiteX5" fmla="*/ 4780655 w 7487352"/>
              <a:gd name="connsiteY5" fmla="*/ 6382503 h 6440764"/>
              <a:gd name="connsiteX6" fmla="*/ 3448240 w 7487352"/>
              <a:gd name="connsiteY6" fmla="*/ 5050089 h 6440764"/>
              <a:gd name="connsiteX7" fmla="*/ 3448240 w 7487352"/>
              <a:gd name="connsiteY7" fmla="*/ 4768743 h 6440764"/>
              <a:gd name="connsiteX8" fmla="*/ 4780655 w 7487352"/>
              <a:gd name="connsiteY8" fmla="*/ 3436328 h 6440764"/>
              <a:gd name="connsiteX9" fmla="*/ 4921328 w 7487352"/>
              <a:gd name="connsiteY9" fmla="*/ 3378066 h 6440764"/>
              <a:gd name="connsiteX10" fmla="*/ 6615341 w 7487352"/>
              <a:gd name="connsiteY10" fmla="*/ 1684052 h 6440764"/>
              <a:gd name="connsiteX11" fmla="*/ 6756015 w 7487352"/>
              <a:gd name="connsiteY11" fmla="*/ 1742314 h 6440764"/>
              <a:gd name="connsiteX12" fmla="*/ 7487352 w 7487352"/>
              <a:gd name="connsiteY12" fmla="*/ 2473651 h 6440764"/>
              <a:gd name="connsiteX13" fmla="*/ 7487352 w 7487352"/>
              <a:gd name="connsiteY13" fmla="*/ 3957153 h 6440764"/>
              <a:gd name="connsiteX14" fmla="*/ 6756015 w 7487352"/>
              <a:gd name="connsiteY14" fmla="*/ 4688489 h 6440764"/>
              <a:gd name="connsiteX15" fmla="*/ 6474668 w 7487352"/>
              <a:gd name="connsiteY15" fmla="*/ 4688489 h 6440764"/>
              <a:gd name="connsiteX16" fmla="*/ 5142253 w 7487352"/>
              <a:gd name="connsiteY16" fmla="*/ 3356075 h 6440764"/>
              <a:gd name="connsiteX17" fmla="*/ 5142253 w 7487352"/>
              <a:gd name="connsiteY17" fmla="*/ 3074729 h 6440764"/>
              <a:gd name="connsiteX18" fmla="*/ 6474668 w 7487352"/>
              <a:gd name="connsiteY18" fmla="*/ 1742314 h 6440764"/>
              <a:gd name="connsiteX19" fmla="*/ 6615341 w 7487352"/>
              <a:gd name="connsiteY19" fmla="*/ 1684052 h 6440764"/>
              <a:gd name="connsiteX20" fmla="*/ 3226341 w 7487352"/>
              <a:gd name="connsiteY20" fmla="*/ 1683078 h 6440764"/>
              <a:gd name="connsiteX21" fmla="*/ 3367014 w 7487352"/>
              <a:gd name="connsiteY21" fmla="*/ 1741340 h 6440764"/>
              <a:gd name="connsiteX22" fmla="*/ 4699429 w 7487352"/>
              <a:gd name="connsiteY22" fmla="*/ 3073755 h 6440764"/>
              <a:gd name="connsiteX23" fmla="*/ 4699429 w 7487352"/>
              <a:gd name="connsiteY23" fmla="*/ 3355101 h 6440764"/>
              <a:gd name="connsiteX24" fmla="*/ 3367014 w 7487352"/>
              <a:gd name="connsiteY24" fmla="*/ 4687515 h 6440764"/>
              <a:gd name="connsiteX25" fmla="*/ 3085667 w 7487352"/>
              <a:gd name="connsiteY25" fmla="*/ 4687515 h 6440764"/>
              <a:gd name="connsiteX26" fmla="*/ 1753252 w 7487352"/>
              <a:gd name="connsiteY26" fmla="*/ 3355101 h 6440764"/>
              <a:gd name="connsiteX27" fmla="*/ 1753252 w 7487352"/>
              <a:gd name="connsiteY27" fmla="*/ 3073755 h 6440764"/>
              <a:gd name="connsiteX28" fmla="*/ 3085667 w 7487352"/>
              <a:gd name="connsiteY28" fmla="*/ 1741340 h 6440764"/>
              <a:gd name="connsiteX29" fmla="*/ 3226341 w 7487352"/>
              <a:gd name="connsiteY29" fmla="*/ 1683078 h 6440764"/>
              <a:gd name="connsiteX30" fmla="*/ 7487352 w 7487352"/>
              <a:gd name="connsiteY30" fmla="*/ 729630 h 6440764"/>
              <a:gd name="connsiteX31" fmla="*/ 7487352 w 7487352"/>
              <a:gd name="connsiteY31" fmla="*/ 2313150 h 6440764"/>
              <a:gd name="connsiteX32" fmla="*/ 6836265 w 7487352"/>
              <a:gd name="connsiteY32" fmla="*/ 1662063 h 6440764"/>
              <a:gd name="connsiteX33" fmla="*/ 6836265 w 7487352"/>
              <a:gd name="connsiteY33" fmla="*/ 1380717 h 6440764"/>
              <a:gd name="connsiteX34" fmla="*/ 5174201 w 7487352"/>
              <a:gd name="connsiteY34" fmla="*/ 0 h 6440764"/>
              <a:gd name="connsiteX35" fmla="*/ 7487352 w 7487352"/>
              <a:gd name="connsiteY35" fmla="*/ 0 h 6440764"/>
              <a:gd name="connsiteX36" fmla="*/ 7487352 w 7487352"/>
              <a:gd name="connsiteY36" fmla="*/ 567176 h 6440764"/>
              <a:gd name="connsiteX37" fmla="*/ 6755038 w 7487352"/>
              <a:gd name="connsiteY37" fmla="*/ 1299490 h 6440764"/>
              <a:gd name="connsiteX38" fmla="*/ 6473691 w 7487352"/>
              <a:gd name="connsiteY38" fmla="*/ 1299490 h 6440764"/>
              <a:gd name="connsiteX39" fmla="*/ 4864147 w 7487352"/>
              <a:gd name="connsiteY39" fmla="*/ 0 h 6440764"/>
              <a:gd name="connsiteX40" fmla="*/ 4976561 w 7487352"/>
              <a:gd name="connsiteY40" fmla="*/ 0 h 6440764"/>
              <a:gd name="connsiteX41" fmla="*/ 4995219 w 7487352"/>
              <a:gd name="connsiteY41" fmla="*/ 3630 h 6440764"/>
              <a:gd name="connsiteX42" fmla="*/ 5061028 w 7487352"/>
              <a:gd name="connsiteY42" fmla="*/ 47326 h 6440764"/>
              <a:gd name="connsiteX43" fmla="*/ 6393443 w 7487352"/>
              <a:gd name="connsiteY43" fmla="*/ 1379741 h 6440764"/>
              <a:gd name="connsiteX44" fmla="*/ 6393443 w 7487352"/>
              <a:gd name="connsiteY44" fmla="*/ 1661087 h 6440764"/>
              <a:gd name="connsiteX45" fmla="*/ 5061028 w 7487352"/>
              <a:gd name="connsiteY45" fmla="*/ 2993501 h 6440764"/>
              <a:gd name="connsiteX46" fmla="*/ 4779681 w 7487352"/>
              <a:gd name="connsiteY46" fmla="*/ 2993501 h 6440764"/>
              <a:gd name="connsiteX47" fmla="*/ 3447266 w 7487352"/>
              <a:gd name="connsiteY47" fmla="*/ 1661087 h 6440764"/>
              <a:gd name="connsiteX48" fmla="*/ 3447266 w 7487352"/>
              <a:gd name="connsiteY48" fmla="*/ 1379741 h 6440764"/>
              <a:gd name="connsiteX49" fmla="*/ 4779681 w 7487352"/>
              <a:gd name="connsiteY49" fmla="*/ 47326 h 6440764"/>
              <a:gd name="connsiteX50" fmla="*/ 4845489 w 7487352"/>
              <a:gd name="connsiteY50" fmla="*/ 3630 h 6440764"/>
              <a:gd name="connsiteX51" fmla="*/ 1786176 w 7487352"/>
              <a:gd name="connsiteY51" fmla="*/ 0 h 6440764"/>
              <a:gd name="connsiteX52" fmla="*/ 4664553 w 7487352"/>
              <a:gd name="connsiteY52" fmla="*/ 0 h 6440764"/>
              <a:gd name="connsiteX53" fmla="*/ 3366038 w 7487352"/>
              <a:gd name="connsiteY53" fmla="*/ 1298515 h 6440764"/>
              <a:gd name="connsiteX54" fmla="*/ 3084691 w 7487352"/>
              <a:gd name="connsiteY54" fmla="*/ 1298515 h 6440764"/>
              <a:gd name="connsiteX55" fmla="*/ 1470144 w 7487352"/>
              <a:gd name="connsiteY55" fmla="*/ 0 h 6440764"/>
              <a:gd name="connsiteX56" fmla="*/ 1592557 w 7487352"/>
              <a:gd name="connsiteY56" fmla="*/ 0 h 6440764"/>
              <a:gd name="connsiteX57" fmla="*/ 1606215 w 7487352"/>
              <a:gd name="connsiteY57" fmla="*/ 2657 h 6440764"/>
              <a:gd name="connsiteX58" fmla="*/ 1672023 w 7487352"/>
              <a:gd name="connsiteY58" fmla="*/ 46354 h 6440764"/>
              <a:gd name="connsiteX59" fmla="*/ 3004439 w 7487352"/>
              <a:gd name="connsiteY59" fmla="*/ 1378768 h 6440764"/>
              <a:gd name="connsiteX60" fmla="*/ 3004439 w 7487352"/>
              <a:gd name="connsiteY60" fmla="*/ 1660114 h 6440764"/>
              <a:gd name="connsiteX61" fmla="*/ 1672023 w 7487352"/>
              <a:gd name="connsiteY61" fmla="*/ 2992528 h 6440764"/>
              <a:gd name="connsiteX62" fmla="*/ 1390677 w 7487352"/>
              <a:gd name="connsiteY62" fmla="*/ 2992528 h 6440764"/>
              <a:gd name="connsiteX63" fmla="*/ 58262 w 7487352"/>
              <a:gd name="connsiteY63" fmla="*/ 1660114 h 6440764"/>
              <a:gd name="connsiteX64" fmla="*/ 58262 w 7487352"/>
              <a:gd name="connsiteY64" fmla="*/ 1378768 h 6440764"/>
              <a:gd name="connsiteX65" fmla="*/ 1390677 w 7487352"/>
              <a:gd name="connsiteY65" fmla="*/ 46354 h 6440764"/>
              <a:gd name="connsiteX66" fmla="*/ 1456486 w 7487352"/>
              <a:gd name="connsiteY66" fmla="*/ 2657 h 644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7487352" h="6440764">
                <a:moveTo>
                  <a:pt x="4921328" y="3378066"/>
                </a:moveTo>
                <a:cubicBezTo>
                  <a:pt x="4972244" y="3378066"/>
                  <a:pt x="5023161" y="3397487"/>
                  <a:pt x="5062002" y="3436328"/>
                </a:cubicBezTo>
                <a:lnTo>
                  <a:pt x="6394417" y="4768743"/>
                </a:lnTo>
                <a:cubicBezTo>
                  <a:pt x="6472099" y="4846425"/>
                  <a:pt x="6472099" y="4972406"/>
                  <a:pt x="6394417" y="5050089"/>
                </a:cubicBezTo>
                <a:lnTo>
                  <a:pt x="5062002" y="6382503"/>
                </a:lnTo>
                <a:cubicBezTo>
                  <a:pt x="4984319" y="6460185"/>
                  <a:pt x="4858338" y="6460185"/>
                  <a:pt x="4780655" y="6382503"/>
                </a:cubicBezTo>
                <a:lnTo>
                  <a:pt x="3448240" y="5050089"/>
                </a:lnTo>
                <a:cubicBezTo>
                  <a:pt x="3370557" y="4972406"/>
                  <a:pt x="3370557" y="4846425"/>
                  <a:pt x="3448240" y="4768743"/>
                </a:cubicBezTo>
                <a:lnTo>
                  <a:pt x="4780655" y="3436328"/>
                </a:lnTo>
                <a:cubicBezTo>
                  <a:pt x="4819497" y="3397487"/>
                  <a:pt x="4870412" y="3378066"/>
                  <a:pt x="4921328" y="3378066"/>
                </a:cubicBezTo>
                <a:close/>
                <a:moveTo>
                  <a:pt x="6615341" y="1684052"/>
                </a:moveTo>
                <a:cubicBezTo>
                  <a:pt x="6666257" y="1684052"/>
                  <a:pt x="6717173" y="1703473"/>
                  <a:pt x="6756015" y="1742314"/>
                </a:cubicBezTo>
                <a:lnTo>
                  <a:pt x="7487352" y="2473651"/>
                </a:lnTo>
                <a:lnTo>
                  <a:pt x="7487352" y="3957153"/>
                </a:lnTo>
                <a:lnTo>
                  <a:pt x="6756015" y="4688489"/>
                </a:lnTo>
                <a:cubicBezTo>
                  <a:pt x="6678332" y="4766171"/>
                  <a:pt x="6552351" y="4766171"/>
                  <a:pt x="6474668" y="4688489"/>
                </a:cubicBezTo>
                <a:lnTo>
                  <a:pt x="5142253" y="3356075"/>
                </a:lnTo>
                <a:cubicBezTo>
                  <a:pt x="5064570" y="3278392"/>
                  <a:pt x="5064570" y="3152411"/>
                  <a:pt x="5142253" y="3074729"/>
                </a:cubicBezTo>
                <a:lnTo>
                  <a:pt x="6474668" y="1742314"/>
                </a:lnTo>
                <a:cubicBezTo>
                  <a:pt x="6513509" y="1703473"/>
                  <a:pt x="6564425" y="1684052"/>
                  <a:pt x="6615341" y="1684052"/>
                </a:cubicBezTo>
                <a:close/>
                <a:moveTo>
                  <a:pt x="3226341" y="1683078"/>
                </a:moveTo>
                <a:cubicBezTo>
                  <a:pt x="3277257" y="1683078"/>
                  <a:pt x="3328173" y="1702499"/>
                  <a:pt x="3367014" y="1741340"/>
                </a:cubicBezTo>
                <a:lnTo>
                  <a:pt x="4699429" y="3073755"/>
                </a:lnTo>
                <a:cubicBezTo>
                  <a:pt x="4777111" y="3151437"/>
                  <a:pt x="4777111" y="3277418"/>
                  <a:pt x="4699429" y="3355101"/>
                </a:cubicBezTo>
                <a:lnTo>
                  <a:pt x="3367014" y="4687515"/>
                </a:lnTo>
                <a:cubicBezTo>
                  <a:pt x="3289331" y="4765197"/>
                  <a:pt x="3163350" y="4765197"/>
                  <a:pt x="3085667" y="4687515"/>
                </a:cubicBezTo>
                <a:lnTo>
                  <a:pt x="1753252" y="3355101"/>
                </a:lnTo>
                <a:cubicBezTo>
                  <a:pt x="1675569" y="3277418"/>
                  <a:pt x="1675569" y="3151437"/>
                  <a:pt x="1753252" y="3073755"/>
                </a:cubicBezTo>
                <a:lnTo>
                  <a:pt x="3085667" y="1741340"/>
                </a:lnTo>
                <a:cubicBezTo>
                  <a:pt x="3124509" y="1702499"/>
                  <a:pt x="3175425" y="1683078"/>
                  <a:pt x="3226341" y="1683078"/>
                </a:cubicBezTo>
                <a:close/>
                <a:moveTo>
                  <a:pt x="7487352" y="729630"/>
                </a:moveTo>
                <a:lnTo>
                  <a:pt x="7487352" y="2313150"/>
                </a:lnTo>
                <a:lnTo>
                  <a:pt x="6836265" y="1662063"/>
                </a:lnTo>
                <a:cubicBezTo>
                  <a:pt x="6758582" y="1584380"/>
                  <a:pt x="6758582" y="1458399"/>
                  <a:pt x="6836265" y="1380717"/>
                </a:cubicBezTo>
                <a:close/>
                <a:moveTo>
                  <a:pt x="5174201" y="0"/>
                </a:moveTo>
                <a:lnTo>
                  <a:pt x="7487352" y="0"/>
                </a:lnTo>
                <a:lnTo>
                  <a:pt x="7487352" y="567176"/>
                </a:lnTo>
                <a:lnTo>
                  <a:pt x="6755038" y="1299490"/>
                </a:lnTo>
                <a:cubicBezTo>
                  <a:pt x="6677355" y="1377172"/>
                  <a:pt x="6551374" y="1377172"/>
                  <a:pt x="6473691" y="1299490"/>
                </a:cubicBezTo>
                <a:close/>
                <a:moveTo>
                  <a:pt x="4864147" y="0"/>
                </a:moveTo>
                <a:lnTo>
                  <a:pt x="4976561" y="0"/>
                </a:lnTo>
                <a:lnTo>
                  <a:pt x="4995219" y="3630"/>
                </a:lnTo>
                <a:cubicBezTo>
                  <a:pt x="5019167" y="13340"/>
                  <a:pt x="5041607" y="27906"/>
                  <a:pt x="5061028" y="47326"/>
                </a:cubicBezTo>
                <a:lnTo>
                  <a:pt x="6393443" y="1379741"/>
                </a:lnTo>
                <a:cubicBezTo>
                  <a:pt x="6471125" y="1457423"/>
                  <a:pt x="6471125" y="1583404"/>
                  <a:pt x="6393443" y="1661087"/>
                </a:cubicBezTo>
                <a:lnTo>
                  <a:pt x="5061028" y="2993501"/>
                </a:lnTo>
                <a:cubicBezTo>
                  <a:pt x="4983345" y="3071183"/>
                  <a:pt x="4857364" y="3071183"/>
                  <a:pt x="4779681" y="2993501"/>
                </a:cubicBezTo>
                <a:lnTo>
                  <a:pt x="3447266" y="1661087"/>
                </a:lnTo>
                <a:cubicBezTo>
                  <a:pt x="3369583" y="1583404"/>
                  <a:pt x="3369583" y="1457423"/>
                  <a:pt x="3447266" y="1379741"/>
                </a:cubicBezTo>
                <a:lnTo>
                  <a:pt x="4779681" y="47326"/>
                </a:lnTo>
                <a:cubicBezTo>
                  <a:pt x="4799102" y="27906"/>
                  <a:pt x="4821541" y="13340"/>
                  <a:pt x="4845489" y="3630"/>
                </a:cubicBezTo>
                <a:close/>
                <a:moveTo>
                  <a:pt x="1786176" y="0"/>
                </a:moveTo>
                <a:lnTo>
                  <a:pt x="4664553" y="0"/>
                </a:lnTo>
                <a:lnTo>
                  <a:pt x="3366038" y="1298515"/>
                </a:lnTo>
                <a:cubicBezTo>
                  <a:pt x="3288355" y="1376197"/>
                  <a:pt x="3162374" y="1376197"/>
                  <a:pt x="3084691" y="1298515"/>
                </a:cubicBezTo>
                <a:close/>
                <a:moveTo>
                  <a:pt x="1470144" y="0"/>
                </a:moveTo>
                <a:lnTo>
                  <a:pt x="1592557" y="0"/>
                </a:lnTo>
                <a:lnTo>
                  <a:pt x="1606215" y="2657"/>
                </a:lnTo>
                <a:cubicBezTo>
                  <a:pt x="1630164" y="12368"/>
                  <a:pt x="1652603" y="26933"/>
                  <a:pt x="1672023" y="46354"/>
                </a:cubicBezTo>
                <a:lnTo>
                  <a:pt x="3004439" y="1378768"/>
                </a:lnTo>
                <a:cubicBezTo>
                  <a:pt x="3082121" y="1456450"/>
                  <a:pt x="3082121" y="1582431"/>
                  <a:pt x="3004439" y="1660114"/>
                </a:cubicBezTo>
                <a:lnTo>
                  <a:pt x="1672023" y="2992528"/>
                </a:lnTo>
                <a:cubicBezTo>
                  <a:pt x="1594341" y="3070210"/>
                  <a:pt x="1468359" y="3070210"/>
                  <a:pt x="1390677" y="2992528"/>
                </a:cubicBezTo>
                <a:lnTo>
                  <a:pt x="58262" y="1660114"/>
                </a:lnTo>
                <a:cubicBezTo>
                  <a:pt x="-19421" y="1582431"/>
                  <a:pt x="-19421" y="1456450"/>
                  <a:pt x="58262" y="1378768"/>
                </a:cubicBezTo>
                <a:lnTo>
                  <a:pt x="1390677" y="46354"/>
                </a:lnTo>
                <a:cubicBezTo>
                  <a:pt x="1410098" y="26933"/>
                  <a:pt x="1432537" y="12368"/>
                  <a:pt x="1456486" y="2657"/>
                </a:cubicBezTo>
                <a:close/>
              </a:path>
            </a:pathLst>
          </a:custGeom>
          <a:solidFill>
            <a:schemeClr val="bg1"/>
          </a:solidFill>
          <a:ln w="685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Lato" panose="020F0502020204030203" pitchFamily="34" charset="77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A2FA817-9D84-1A99-23CC-CBCFE5D1536E}"/>
              </a:ext>
            </a:extLst>
          </p:cNvPr>
          <p:cNvGrpSpPr/>
          <p:nvPr/>
        </p:nvGrpSpPr>
        <p:grpSpPr>
          <a:xfrm>
            <a:off x="733434" y="542252"/>
            <a:ext cx="2455606" cy="510077"/>
            <a:chOff x="733434" y="876300"/>
            <a:chExt cx="2455606" cy="510077"/>
          </a:xfrm>
        </p:grpSpPr>
        <p:sp>
          <p:nvSpPr>
            <p:cNvPr id="6" name="Freeform: Shape 8">
              <a:extLst>
                <a:ext uri="{FF2B5EF4-FFF2-40B4-BE49-F238E27FC236}">
                  <a16:creationId xmlns:a16="http://schemas.microsoft.com/office/drawing/2014/main" id="{AB1F9E73-82D0-DC33-BDC9-C706D3B35182}"/>
                </a:ext>
              </a:extLst>
            </p:cNvPr>
            <p:cNvSpPr/>
            <p:nvPr/>
          </p:nvSpPr>
          <p:spPr>
            <a:xfrm rot="18900000">
              <a:off x="770705" y="879406"/>
              <a:ext cx="107935" cy="107935"/>
            </a:xfrm>
            <a:custGeom>
              <a:avLst/>
              <a:gdLst>
                <a:gd name="connsiteX0" fmla="*/ 67007 w 73496"/>
                <a:gd name="connsiteY0" fmla="*/ 0 h 73496"/>
                <a:gd name="connsiteX1" fmla="*/ 73497 w 73496"/>
                <a:gd name="connsiteY1" fmla="*/ 6489 h 73496"/>
                <a:gd name="connsiteX2" fmla="*/ 73497 w 73496"/>
                <a:gd name="connsiteY2" fmla="*/ 67007 h 73496"/>
                <a:gd name="connsiteX3" fmla="*/ 67007 w 73496"/>
                <a:gd name="connsiteY3" fmla="*/ 73496 h 73496"/>
                <a:gd name="connsiteX4" fmla="*/ 6489 w 73496"/>
                <a:gd name="connsiteY4" fmla="*/ 73496 h 73496"/>
                <a:gd name="connsiteX5" fmla="*/ 0 w 73496"/>
                <a:gd name="connsiteY5" fmla="*/ 67007 h 73496"/>
                <a:gd name="connsiteX6" fmla="*/ 0 w 73496"/>
                <a:gd name="connsiteY6" fmla="*/ 6489 h 73496"/>
                <a:gd name="connsiteX7" fmla="*/ 6489 w 73496"/>
                <a:gd name="connsiteY7" fmla="*/ 0 h 7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496" h="73496">
                  <a:moveTo>
                    <a:pt x="67007" y="0"/>
                  </a:moveTo>
                  <a:cubicBezTo>
                    <a:pt x="70591" y="0"/>
                    <a:pt x="73497" y="2905"/>
                    <a:pt x="73497" y="6489"/>
                  </a:cubicBezTo>
                  <a:lnTo>
                    <a:pt x="73497" y="67007"/>
                  </a:lnTo>
                  <a:cubicBezTo>
                    <a:pt x="73497" y="70591"/>
                    <a:pt x="70591" y="73496"/>
                    <a:pt x="67007" y="73496"/>
                  </a:cubicBezTo>
                  <a:lnTo>
                    <a:pt x="6489" y="73496"/>
                  </a:lnTo>
                  <a:cubicBezTo>
                    <a:pt x="2905" y="73496"/>
                    <a:pt x="0" y="70591"/>
                    <a:pt x="0" y="67007"/>
                  </a:cubicBezTo>
                  <a:lnTo>
                    <a:pt x="0" y="6489"/>
                  </a:lnTo>
                  <a:cubicBezTo>
                    <a:pt x="0" y="2905"/>
                    <a:pt x="2905" y="0"/>
                    <a:pt x="6489" y="0"/>
                  </a:cubicBezTo>
                  <a:close/>
                </a:path>
              </a:pathLst>
            </a:custGeom>
            <a:solidFill>
              <a:srgbClr val="00BD4D"/>
            </a:solidFill>
            <a:ln w="28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 dirty="0">
                <a:latin typeface="Lato" panose="020F0502020204030203" pitchFamily="34" charset="77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A3671CF-780B-CE96-C8ED-7B11C0CCDEB6}"/>
                </a:ext>
              </a:extLst>
            </p:cNvPr>
            <p:cNvGrpSpPr/>
            <p:nvPr/>
          </p:nvGrpSpPr>
          <p:grpSpPr>
            <a:xfrm>
              <a:off x="733434" y="876300"/>
              <a:ext cx="2455606" cy="510077"/>
              <a:chOff x="9242171" y="3011696"/>
              <a:chExt cx="1672097" cy="347327"/>
            </a:xfrm>
            <a:solidFill>
              <a:schemeClr val="tx1"/>
            </a:solidFill>
          </p:grpSpPr>
          <p:sp>
            <p:nvSpPr>
              <p:cNvPr id="8" name="Freeform: Shape 10">
                <a:extLst>
                  <a:ext uri="{FF2B5EF4-FFF2-40B4-BE49-F238E27FC236}">
                    <a16:creationId xmlns:a16="http://schemas.microsoft.com/office/drawing/2014/main" id="{6EE866AA-77CF-705E-3ABC-1A2D7484E778}"/>
                  </a:ext>
                </a:extLst>
              </p:cNvPr>
              <p:cNvSpPr/>
              <p:nvPr/>
            </p:nvSpPr>
            <p:spPr>
              <a:xfrm>
                <a:off x="10604432" y="3110234"/>
                <a:ext cx="249644" cy="243844"/>
              </a:xfrm>
              <a:custGeom>
                <a:avLst/>
                <a:gdLst>
                  <a:gd name="connsiteX0" fmla="*/ 172562 w 249644"/>
                  <a:gd name="connsiteY0" fmla="*/ 121922 h 243844"/>
                  <a:gd name="connsiteX1" fmla="*/ 248603 w 249644"/>
                  <a:gd name="connsiteY1" fmla="*/ 234754 h 243844"/>
                  <a:gd name="connsiteX2" fmla="*/ 243372 w 249644"/>
                  <a:gd name="connsiteY2" fmla="*/ 243845 h 243844"/>
                  <a:gd name="connsiteX3" fmla="*/ 179480 w 249644"/>
                  <a:gd name="connsiteY3" fmla="*/ 243845 h 243844"/>
                  <a:gd name="connsiteX4" fmla="*/ 168789 w 249644"/>
                  <a:gd name="connsiteY4" fmla="*/ 238213 h 243844"/>
                  <a:gd name="connsiteX5" fmla="*/ 124822 w 249644"/>
                  <a:gd name="connsiteY5" fmla="*/ 170949 h 243844"/>
                  <a:gd name="connsiteX6" fmla="*/ 80856 w 249644"/>
                  <a:gd name="connsiteY6" fmla="*/ 238213 h 243844"/>
                  <a:gd name="connsiteX7" fmla="*/ 70164 w 249644"/>
                  <a:gd name="connsiteY7" fmla="*/ 243845 h 243844"/>
                  <a:gd name="connsiteX8" fmla="*/ 6273 w 249644"/>
                  <a:gd name="connsiteY8" fmla="*/ 243845 h 243844"/>
                  <a:gd name="connsiteX9" fmla="*/ 1042 w 249644"/>
                  <a:gd name="connsiteY9" fmla="*/ 234754 h 243844"/>
                  <a:gd name="connsiteX10" fmla="*/ 76854 w 249644"/>
                  <a:gd name="connsiteY10" fmla="*/ 121922 h 243844"/>
                  <a:gd name="connsiteX11" fmla="*/ 1042 w 249644"/>
                  <a:gd name="connsiteY11" fmla="*/ 9091 h 243844"/>
                  <a:gd name="connsiteX12" fmla="*/ 6273 w 249644"/>
                  <a:gd name="connsiteY12" fmla="*/ 0 h 243844"/>
                  <a:gd name="connsiteX13" fmla="*/ 72880 w 249644"/>
                  <a:gd name="connsiteY13" fmla="*/ 0 h 243844"/>
                  <a:gd name="connsiteX14" fmla="*/ 78998 w 249644"/>
                  <a:gd name="connsiteY14" fmla="*/ 3030 h 243844"/>
                  <a:gd name="connsiteX15" fmla="*/ 124794 w 249644"/>
                  <a:gd name="connsiteY15" fmla="*/ 72782 h 243844"/>
                  <a:gd name="connsiteX16" fmla="*/ 167788 w 249644"/>
                  <a:gd name="connsiteY16" fmla="*/ 3059 h 243844"/>
                  <a:gd name="connsiteX17" fmla="*/ 173906 w 249644"/>
                  <a:gd name="connsiteY17" fmla="*/ 0 h 243844"/>
                  <a:gd name="connsiteX18" fmla="*/ 241171 w 249644"/>
                  <a:gd name="connsiteY18" fmla="*/ 0 h 243844"/>
                  <a:gd name="connsiteX19" fmla="*/ 246402 w 249644"/>
                  <a:gd name="connsiteY19" fmla="*/ 9062 h 243844"/>
                  <a:gd name="connsiteX20" fmla="*/ 172505 w 249644"/>
                  <a:gd name="connsiteY20" fmla="*/ 121922 h 24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49644" h="243844">
                    <a:moveTo>
                      <a:pt x="172562" y="121922"/>
                    </a:moveTo>
                    <a:lnTo>
                      <a:pt x="248603" y="234754"/>
                    </a:lnTo>
                    <a:cubicBezTo>
                      <a:pt x="251347" y="238642"/>
                      <a:pt x="248346" y="243845"/>
                      <a:pt x="243372" y="243845"/>
                    </a:cubicBezTo>
                    <a:lnTo>
                      <a:pt x="179480" y="243845"/>
                    </a:lnTo>
                    <a:cubicBezTo>
                      <a:pt x="175221" y="243845"/>
                      <a:pt x="171219" y="241729"/>
                      <a:pt x="168789" y="238213"/>
                    </a:cubicBezTo>
                    <a:lnTo>
                      <a:pt x="124822" y="170949"/>
                    </a:lnTo>
                    <a:lnTo>
                      <a:pt x="80856" y="238213"/>
                    </a:lnTo>
                    <a:cubicBezTo>
                      <a:pt x="78426" y="241729"/>
                      <a:pt x="74452" y="243845"/>
                      <a:pt x="70164" y="243845"/>
                    </a:cubicBezTo>
                    <a:lnTo>
                      <a:pt x="6273" y="243845"/>
                    </a:lnTo>
                    <a:cubicBezTo>
                      <a:pt x="1299" y="243845"/>
                      <a:pt x="-1703" y="238671"/>
                      <a:pt x="1042" y="234754"/>
                    </a:cubicBezTo>
                    <a:lnTo>
                      <a:pt x="76854" y="121922"/>
                    </a:lnTo>
                    <a:lnTo>
                      <a:pt x="1042" y="9091"/>
                    </a:lnTo>
                    <a:cubicBezTo>
                      <a:pt x="-1703" y="5203"/>
                      <a:pt x="1299" y="0"/>
                      <a:pt x="6273" y="0"/>
                    </a:cubicBezTo>
                    <a:lnTo>
                      <a:pt x="72880" y="0"/>
                    </a:lnTo>
                    <a:cubicBezTo>
                      <a:pt x="75367" y="0"/>
                      <a:pt x="77683" y="1143"/>
                      <a:pt x="78998" y="3030"/>
                    </a:cubicBezTo>
                    <a:lnTo>
                      <a:pt x="124794" y="72782"/>
                    </a:lnTo>
                    <a:lnTo>
                      <a:pt x="167788" y="3059"/>
                    </a:lnTo>
                    <a:cubicBezTo>
                      <a:pt x="169075" y="1172"/>
                      <a:pt x="171419" y="0"/>
                      <a:pt x="173906" y="0"/>
                    </a:cubicBezTo>
                    <a:lnTo>
                      <a:pt x="241171" y="0"/>
                    </a:lnTo>
                    <a:cubicBezTo>
                      <a:pt x="246145" y="0"/>
                      <a:pt x="249118" y="5174"/>
                      <a:pt x="246402" y="9062"/>
                    </a:cubicBezTo>
                    <a:lnTo>
                      <a:pt x="172505" y="121922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9" name="Freeform: Shape 11">
                <a:extLst>
                  <a:ext uri="{FF2B5EF4-FFF2-40B4-BE49-F238E27FC236}">
                    <a16:creationId xmlns:a16="http://schemas.microsoft.com/office/drawing/2014/main" id="{A32E3006-639A-B2A0-AAD1-4813716BC0F3}"/>
                  </a:ext>
                </a:extLst>
              </p:cNvPr>
              <p:cNvSpPr/>
              <p:nvPr/>
            </p:nvSpPr>
            <p:spPr>
              <a:xfrm>
                <a:off x="9581152" y="3011696"/>
                <a:ext cx="164831" cy="342440"/>
              </a:xfrm>
              <a:custGeom>
                <a:avLst/>
                <a:gdLst>
                  <a:gd name="connsiteX0" fmla="*/ 158342 w 164831"/>
                  <a:gd name="connsiteY0" fmla="*/ 29 h 342440"/>
                  <a:gd name="connsiteX1" fmla="*/ 105342 w 164831"/>
                  <a:gd name="connsiteY1" fmla="*/ 29 h 342440"/>
                  <a:gd name="connsiteX2" fmla="*/ 91592 w 164831"/>
                  <a:gd name="connsiteY2" fmla="*/ 5717 h 342440"/>
                  <a:gd name="connsiteX3" fmla="*/ 41794 w 164831"/>
                  <a:gd name="connsiteY3" fmla="*/ 55515 h 342440"/>
                  <a:gd name="connsiteX4" fmla="*/ 36105 w 164831"/>
                  <a:gd name="connsiteY4" fmla="*/ 69266 h 342440"/>
                  <a:gd name="connsiteX5" fmla="*/ 36105 w 164831"/>
                  <a:gd name="connsiteY5" fmla="*/ 108458 h 342440"/>
                  <a:gd name="connsiteX6" fmla="*/ 6375 w 164831"/>
                  <a:gd name="connsiteY6" fmla="*/ 108458 h 342440"/>
                  <a:gd name="connsiteX7" fmla="*/ 0 w 164831"/>
                  <a:gd name="connsiteY7" fmla="*/ 114833 h 342440"/>
                  <a:gd name="connsiteX8" fmla="*/ 0 w 164831"/>
                  <a:gd name="connsiteY8" fmla="*/ 158828 h 342440"/>
                  <a:gd name="connsiteX9" fmla="*/ 6375 w 164831"/>
                  <a:gd name="connsiteY9" fmla="*/ 165203 h 342440"/>
                  <a:gd name="connsiteX10" fmla="*/ 36105 w 164831"/>
                  <a:gd name="connsiteY10" fmla="*/ 165203 h 342440"/>
                  <a:gd name="connsiteX11" fmla="*/ 36105 w 164831"/>
                  <a:gd name="connsiteY11" fmla="*/ 335951 h 342440"/>
                  <a:gd name="connsiteX12" fmla="*/ 42594 w 164831"/>
                  <a:gd name="connsiteY12" fmla="*/ 342440 h 342440"/>
                  <a:gd name="connsiteX13" fmla="*/ 98510 w 164831"/>
                  <a:gd name="connsiteY13" fmla="*/ 342440 h 342440"/>
                  <a:gd name="connsiteX14" fmla="*/ 104999 w 164831"/>
                  <a:gd name="connsiteY14" fmla="*/ 335951 h 342440"/>
                  <a:gd name="connsiteX15" fmla="*/ 104999 w 164831"/>
                  <a:gd name="connsiteY15" fmla="*/ 165174 h 342440"/>
                  <a:gd name="connsiteX16" fmla="*/ 149394 w 164831"/>
                  <a:gd name="connsiteY16" fmla="*/ 165174 h 342440"/>
                  <a:gd name="connsiteX17" fmla="*/ 155769 w 164831"/>
                  <a:gd name="connsiteY17" fmla="*/ 158799 h 342440"/>
                  <a:gd name="connsiteX18" fmla="*/ 155769 w 164831"/>
                  <a:gd name="connsiteY18" fmla="*/ 114804 h 342440"/>
                  <a:gd name="connsiteX19" fmla="*/ 149394 w 164831"/>
                  <a:gd name="connsiteY19" fmla="*/ 108429 h 342440"/>
                  <a:gd name="connsiteX20" fmla="*/ 104999 w 164831"/>
                  <a:gd name="connsiteY20" fmla="*/ 108429 h 342440"/>
                  <a:gd name="connsiteX21" fmla="*/ 104999 w 164831"/>
                  <a:gd name="connsiteY21" fmla="*/ 80643 h 342440"/>
                  <a:gd name="connsiteX22" fmla="*/ 124438 w 164831"/>
                  <a:gd name="connsiteY22" fmla="*/ 61204 h 342440"/>
                  <a:gd name="connsiteX23" fmla="*/ 158342 w 164831"/>
                  <a:gd name="connsiteY23" fmla="*/ 61204 h 342440"/>
                  <a:gd name="connsiteX24" fmla="*/ 164831 w 164831"/>
                  <a:gd name="connsiteY24" fmla="*/ 54715 h 342440"/>
                  <a:gd name="connsiteX25" fmla="*/ 164831 w 164831"/>
                  <a:gd name="connsiteY25" fmla="*/ 6489 h 342440"/>
                  <a:gd name="connsiteX26" fmla="*/ 158342 w 164831"/>
                  <a:gd name="connsiteY26" fmla="*/ 0 h 342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64831" h="342440">
                    <a:moveTo>
                      <a:pt x="158342" y="29"/>
                    </a:moveTo>
                    <a:lnTo>
                      <a:pt x="105342" y="29"/>
                    </a:lnTo>
                    <a:cubicBezTo>
                      <a:pt x="100197" y="29"/>
                      <a:pt x="95251" y="2087"/>
                      <a:pt x="91592" y="5717"/>
                    </a:cubicBezTo>
                    <a:lnTo>
                      <a:pt x="41794" y="55515"/>
                    </a:lnTo>
                    <a:cubicBezTo>
                      <a:pt x="38135" y="59175"/>
                      <a:pt x="36105" y="64120"/>
                      <a:pt x="36105" y="69266"/>
                    </a:cubicBezTo>
                    <a:lnTo>
                      <a:pt x="36105" y="108458"/>
                    </a:lnTo>
                    <a:lnTo>
                      <a:pt x="6375" y="108458"/>
                    </a:lnTo>
                    <a:cubicBezTo>
                      <a:pt x="2859" y="108458"/>
                      <a:pt x="0" y="111317"/>
                      <a:pt x="0" y="114833"/>
                    </a:cubicBezTo>
                    <a:lnTo>
                      <a:pt x="0" y="158828"/>
                    </a:lnTo>
                    <a:cubicBezTo>
                      <a:pt x="0" y="162344"/>
                      <a:pt x="2859" y="165203"/>
                      <a:pt x="6375" y="165203"/>
                    </a:cubicBezTo>
                    <a:lnTo>
                      <a:pt x="36105" y="165203"/>
                    </a:lnTo>
                    <a:lnTo>
                      <a:pt x="36105" y="335951"/>
                    </a:lnTo>
                    <a:cubicBezTo>
                      <a:pt x="36105" y="339524"/>
                      <a:pt x="39021" y="342440"/>
                      <a:pt x="42594" y="342440"/>
                    </a:cubicBezTo>
                    <a:lnTo>
                      <a:pt x="98510" y="342440"/>
                    </a:lnTo>
                    <a:cubicBezTo>
                      <a:pt x="102083" y="342440"/>
                      <a:pt x="104999" y="339524"/>
                      <a:pt x="104999" y="335951"/>
                    </a:cubicBezTo>
                    <a:lnTo>
                      <a:pt x="104999" y="165174"/>
                    </a:lnTo>
                    <a:lnTo>
                      <a:pt x="149394" y="165174"/>
                    </a:lnTo>
                    <a:cubicBezTo>
                      <a:pt x="152911" y="165174"/>
                      <a:pt x="155769" y="162315"/>
                      <a:pt x="155769" y="158799"/>
                    </a:cubicBezTo>
                    <a:lnTo>
                      <a:pt x="155769" y="114804"/>
                    </a:lnTo>
                    <a:cubicBezTo>
                      <a:pt x="155769" y="111288"/>
                      <a:pt x="152911" y="108429"/>
                      <a:pt x="149394" y="108429"/>
                    </a:cubicBezTo>
                    <a:lnTo>
                      <a:pt x="104999" y="108429"/>
                    </a:lnTo>
                    <a:lnTo>
                      <a:pt x="104999" y="80643"/>
                    </a:lnTo>
                    <a:cubicBezTo>
                      <a:pt x="104999" y="69895"/>
                      <a:pt x="113718" y="61204"/>
                      <a:pt x="124438" y="61204"/>
                    </a:cubicBezTo>
                    <a:lnTo>
                      <a:pt x="158342" y="61204"/>
                    </a:lnTo>
                    <a:cubicBezTo>
                      <a:pt x="161915" y="61204"/>
                      <a:pt x="164831" y="58288"/>
                      <a:pt x="164831" y="54715"/>
                    </a:cubicBezTo>
                    <a:lnTo>
                      <a:pt x="164831" y="6489"/>
                    </a:lnTo>
                    <a:cubicBezTo>
                      <a:pt x="164831" y="2916"/>
                      <a:pt x="161915" y="0"/>
                      <a:pt x="158342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0" name="Freeform: Shape 12">
                <a:extLst>
                  <a:ext uri="{FF2B5EF4-FFF2-40B4-BE49-F238E27FC236}">
                    <a16:creationId xmlns:a16="http://schemas.microsoft.com/office/drawing/2014/main" id="{03F994C2-54A7-8E21-D667-22363CF9EC9A}"/>
                  </a:ext>
                </a:extLst>
              </p:cNvPr>
              <p:cNvSpPr/>
              <p:nvPr/>
            </p:nvSpPr>
            <p:spPr>
              <a:xfrm>
                <a:off x="10860611" y="3304224"/>
                <a:ext cx="53657" cy="53657"/>
              </a:xfrm>
              <a:custGeom>
                <a:avLst/>
                <a:gdLst>
                  <a:gd name="connsiteX0" fmla="*/ 53657 w 53657"/>
                  <a:gd name="connsiteY0" fmla="*/ 26786 h 53657"/>
                  <a:gd name="connsiteX1" fmla="*/ 26729 w 53657"/>
                  <a:gd name="connsiteY1" fmla="*/ 53657 h 53657"/>
                  <a:gd name="connsiteX2" fmla="*/ 0 w 53657"/>
                  <a:gd name="connsiteY2" fmla="*/ 26786 h 53657"/>
                  <a:gd name="connsiteX3" fmla="*/ 26814 w 53657"/>
                  <a:gd name="connsiteY3" fmla="*/ 0 h 53657"/>
                  <a:gd name="connsiteX4" fmla="*/ 53629 w 53657"/>
                  <a:gd name="connsiteY4" fmla="*/ 26786 h 53657"/>
                  <a:gd name="connsiteX5" fmla="*/ 49541 w 53657"/>
                  <a:gd name="connsiteY5" fmla="*/ 26900 h 53657"/>
                  <a:gd name="connsiteX6" fmla="*/ 26843 w 53657"/>
                  <a:gd name="connsiteY6" fmla="*/ 3831 h 53657"/>
                  <a:gd name="connsiteX7" fmla="*/ 4145 w 53657"/>
                  <a:gd name="connsiteY7" fmla="*/ 26872 h 53657"/>
                  <a:gd name="connsiteX8" fmla="*/ 26729 w 53657"/>
                  <a:gd name="connsiteY8" fmla="*/ 49884 h 53657"/>
                  <a:gd name="connsiteX9" fmla="*/ 49541 w 53657"/>
                  <a:gd name="connsiteY9" fmla="*/ 26900 h 53657"/>
                  <a:gd name="connsiteX10" fmla="*/ 32589 w 53657"/>
                  <a:gd name="connsiteY10" fmla="*/ 31131 h 53657"/>
                  <a:gd name="connsiteX11" fmla="*/ 39335 w 53657"/>
                  <a:gd name="connsiteY11" fmla="*/ 41622 h 53657"/>
                  <a:gd name="connsiteX12" fmla="*/ 34876 w 53657"/>
                  <a:gd name="connsiteY12" fmla="*/ 41622 h 53657"/>
                  <a:gd name="connsiteX13" fmla="*/ 27386 w 53657"/>
                  <a:gd name="connsiteY13" fmla="*/ 29730 h 53657"/>
                  <a:gd name="connsiteX14" fmla="*/ 20554 w 53657"/>
                  <a:gd name="connsiteY14" fmla="*/ 29730 h 53657"/>
                  <a:gd name="connsiteX15" fmla="*/ 20554 w 53657"/>
                  <a:gd name="connsiteY15" fmla="*/ 41622 h 53657"/>
                  <a:gd name="connsiteX16" fmla="*/ 16809 w 53657"/>
                  <a:gd name="connsiteY16" fmla="*/ 41622 h 53657"/>
                  <a:gd name="connsiteX17" fmla="*/ 16809 w 53657"/>
                  <a:gd name="connsiteY17" fmla="*/ 11549 h 53657"/>
                  <a:gd name="connsiteX18" fmla="*/ 28472 w 53657"/>
                  <a:gd name="connsiteY18" fmla="*/ 11549 h 53657"/>
                  <a:gd name="connsiteX19" fmla="*/ 37963 w 53657"/>
                  <a:gd name="connsiteY19" fmla="*/ 20411 h 53657"/>
                  <a:gd name="connsiteX20" fmla="*/ 31131 w 53657"/>
                  <a:gd name="connsiteY20" fmla="*/ 29101 h 53657"/>
                  <a:gd name="connsiteX21" fmla="*/ 32589 w 53657"/>
                  <a:gd name="connsiteY21" fmla="*/ 31160 h 53657"/>
                  <a:gd name="connsiteX22" fmla="*/ 27214 w 53657"/>
                  <a:gd name="connsiteY22" fmla="*/ 26185 h 53657"/>
                  <a:gd name="connsiteX23" fmla="*/ 34047 w 53657"/>
                  <a:gd name="connsiteY23" fmla="*/ 20640 h 53657"/>
                  <a:gd name="connsiteX24" fmla="*/ 28558 w 53657"/>
                  <a:gd name="connsiteY24" fmla="*/ 15037 h 53657"/>
                  <a:gd name="connsiteX25" fmla="*/ 20525 w 53657"/>
                  <a:gd name="connsiteY25" fmla="*/ 15037 h 53657"/>
                  <a:gd name="connsiteX26" fmla="*/ 20525 w 53657"/>
                  <a:gd name="connsiteY26" fmla="*/ 26157 h 53657"/>
                  <a:gd name="connsiteX27" fmla="*/ 27214 w 53657"/>
                  <a:gd name="connsiteY27" fmla="*/ 26157 h 5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3657" h="53657">
                    <a:moveTo>
                      <a:pt x="53657" y="26786"/>
                    </a:moveTo>
                    <a:cubicBezTo>
                      <a:pt x="53657" y="41708"/>
                      <a:pt x="41708" y="53657"/>
                      <a:pt x="26729" y="53657"/>
                    </a:cubicBezTo>
                    <a:cubicBezTo>
                      <a:pt x="11749" y="53657"/>
                      <a:pt x="0" y="41594"/>
                      <a:pt x="0" y="26786"/>
                    </a:cubicBezTo>
                    <a:cubicBezTo>
                      <a:pt x="0" y="11978"/>
                      <a:pt x="11949" y="0"/>
                      <a:pt x="26814" y="0"/>
                    </a:cubicBezTo>
                    <a:cubicBezTo>
                      <a:pt x="41679" y="0"/>
                      <a:pt x="53629" y="11892"/>
                      <a:pt x="53629" y="26786"/>
                    </a:cubicBezTo>
                    <a:close/>
                    <a:moveTo>
                      <a:pt x="49541" y="26900"/>
                    </a:moveTo>
                    <a:cubicBezTo>
                      <a:pt x="49541" y="14036"/>
                      <a:pt x="39392" y="3831"/>
                      <a:pt x="26843" y="3831"/>
                    </a:cubicBezTo>
                    <a:cubicBezTo>
                      <a:pt x="14293" y="3831"/>
                      <a:pt x="4145" y="13922"/>
                      <a:pt x="4145" y="26872"/>
                    </a:cubicBezTo>
                    <a:cubicBezTo>
                      <a:pt x="4145" y="39821"/>
                      <a:pt x="14408" y="49884"/>
                      <a:pt x="26729" y="49884"/>
                    </a:cubicBezTo>
                    <a:cubicBezTo>
                      <a:pt x="39049" y="49884"/>
                      <a:pt x="49541" y="39736"/>
                      <a:pt x="49541" y="26900"/>
                    </a:cubicBezTo>
                    <a:close/>
                    <a:moveTo>
                      <a:pt x="32589" y="31131"/>
                    </a:moveTo>
                    <a:lnTo>
                      <a:pt x="39335" y="41622"/>
                    </a:lnTo>
                    <a:lnTo>
                      <a:pt x="34876" y="41622"/>
                    </a:lnTo>
                    <a:lnTo>
                      <a:pt x="27386" y="29730"/>
                    </a:lnTo>
                    <a:lnTo>
                      <a:pt x="20554" y="29730"/>
                    </a:lnTo>
                    <a:lnTo>
                      <a:pt x="20554" y="41622"/>
                    </a:lnTo>
                    <a:lnTo>
                      <a:pt x="16809" y="41622"/>
                    </a:lnTo>
                    <a:lnTo>
                      <a:pt x="16809" y="11549"/>
                    </a:lnTo>
                    <a:lnTo>
                      <a:pt x="28472" y="11549"/>
                    </a:lnTo>
                    <a:cubicBezTo>
                      <a:pt x="34218" y="11549"/>
                      <a:pt x="37963" y="14636"/>
                      <a:pt x="37963" y="20411"/>
                    </a:cubicBezTo>
                    <a:cubicBezTo>
                      <a:pt x="37963" y="25071"/>
                      <a:pt x="35133" y="27958"/>
                      <a:pt x="31131" y="29101"/>
                    </a:cubicBezTo>
                    <a:cubicBezTo>
                      <a:pt x="31674" y="29702"/>
                      <a:pt x="32217" y="30445"/>
                      <a:pt x="32589" y="31160"/>
                    </a:cubicBezTo>
                    <a:close/>
                    <a:moveTo>
                      <a:pt x="27214" y="26185"/>
                    </a:moveTo>
                    <a:cubicBezTo>
                      <a:pt x="31445" y="26185"/>
                      <a:pt x="34047" y="24184"/>
                      <a:pt x="34047" y="20640"/>
                    </a:cubicBezTo>
                    <a:cubicBezTo>
                      <a:pt x="34047" y="17095"/>
                      <a:pt x="32246" y="15037"/>
                      <a:pt x="28558" y="15037"/>
                    </a:cubicBezTo>
                    <a:lnTo>
                      <a:pt x="20525" y="15037"/>
                    </a:lnTo>
                    <a:lnTo>
                      <a:pt x="20525" y="26157"/>
                    </a:lnTo>
                    <a:lnTo>
                      <a:pt x="27214" y="26157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1" name="Freeform: Shape 13">
                <a:extLst>
                  <a:ext uri="{FF2B5EF4-FFF2-40B4-BE49-F238E27FC236}">
                    <a16:creationId xmlns:a16="http://schemas.microsoft.com/office/drawing/2014/main" id="{790D2529-B37A-87B0-875D-CBA685093DF2}"/>
                  </a:ext>
                </a:extLst>
              </p:cNvPr>
              <p:cNvSpPr/>
              <p:nvPr/>
            </p:nvSpPr>
            <p:spPr>
              <a:xfrm>
                <a:off x="10283815" y="3011724"/>
                <a:ext cx="68865" cy="342354"/>
              </a:xfrm>
              <a:custGeom>
                <a:avLst/>
                <a:gdLst>
                  <a:gd name="connsiteX0" fmla="*/ 62376 w 68865"/>
                  <a:gd name="connsiteY0" fmla="*/ 0 h 342354"/>
                  <a:gd name="connsiteX1" fmla="*/ 68866 w 68865"/>
                  <a:gd name="connsiteY1" fmla="*/ 6489 h 342354"/>
                  <a:gd name="connsiteX2" fmla="*/ 68866 w 68865"/>
                  <a:gd name="connsiteY2" fmla="*/ 335865 h 342354"/>
                  <a:gd name="connsiteX3" fmla="*/ 62376 w 68865"/>
                  <a:gd name="connsiteY3" fmla="*/ 342355 h 342354"/>
                  <a:gd name="connsiteX4" fmla="*/ 6489 w 68865"/>
                  <a:gd name="connsiteY4" fmla="*/ 342355 h 342354"/>
                  <a:gd name="connsiteX5" fmla="*/ 0 w 68865"/>
                  <a:gd name="connsiteY5" fmla="*/ 335865 h 342354"/>
                  <a:gd name="connsiteX6" fmla="*/ 0 w 68865"/>
                  <a:gd name="connsiteY6" fmla="*/ 6489 h 342354"/>
                  <a:gd name="connsiteX7" fmla="*/ 6489 w 68865"/>
                  <a:gd name="connsiteY7" fmla="*/ 0 h 342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8865" h="342354">
                    <a:moveTo>
                      <a:pt x="62376" y="0"/>
                    </a:moveTo>
                    <a:cubicBezTo>
                      <a:pt x="65960" y="0"/>
                      <a:pt x="68866" y="2905"/>
                      <a:pt x="68866" y="6489"/>
                    </a:cubicBezTo>
                    <a:lnTo>
                      <a:pt x="68866" y="335865"/>
                    </a:lnTo>
                    <a:cubicBezTo>
                      <a:pt x="68866" y="339449"/>
                      <a:pt x="65960" y="342355"/>
                      <a:pt x="62376" y="342355"/>
                    </a:cubicBezTo>
                    <a:lnTo>
                      <a:pt x="6489" y="342355"/>
                    </a:lnTo>
                    <a:cubicBezTo>
                      <a:pt x="2905" y="342355"/>
                      <a:pt x="0" y="339449"/>
                      <a:pt x="0" y="335865"/>
                    </a:cubicBezTo>
                    <a:lnTo>
                      <a:pt x="0" y="6489"/>
                    </a:lnTo>
                    <a:cubicBezTo>
                      <a:pt x="0" y="2905"/>
                      <a:pt x="2905" y="0"/>
                      <a:pt x="6489" y="0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2" name="Freeform: Shape 14">
                <a:extLst>
                  <a:ext uri="{FF2B5EF4-FFF2-40B4-BE49-F238E27FC236}">
                    <a16:creationId xmlns:a16="http://schemas.microsoft.com/office/drawing/2014/main" id="{0A562DE4-7A24-6EBF-D0C2-67D6381AF712}"/>
                  </a:ext>
                </a:extLst>
              </p:cNvPr>
              <p:cNvSpPr/>
              <p:nvPr/>
            </p:nvSpPr>
            <p:spPr>
              <a:xfrm>
                <a:off x="10006809" y="3011696"/>
                <a:ext cx="258538" cy="347300"/>
              </a:xfrm>
              <a:custGeom>
                <a:avLst/>
                <a:gdLst>
                  <a:gd name="connsiteX0" fmla="*/ 143734 w 258538"/>
                  <a:gd name="connsiteY0" fmla="*/ 93393 h 347300"/>
                  <a:gd name="connsiteX1" fmla="*/ 68894 w 258538"/>
                  <a:gd name="connsiteY1" fmla="*/ 129755 h 347300"/>
                  <a:gd name="connsiteX2" fmla="*/ 68894 w 258538"/>
                  <a:gd name="connsiteY2" fmla="*/ 6489 h 347300"/>
                  <a:gd name="connsiteX3" fmla="*/ 62405 w 258538"/>
                  <a:gd name="connsiteY3" fmla="*/ 0 h 347300"/>
                  <a:gd name="connsiteX4" fmla="*/ 6489 w 258538"/>
                  <a:gd name="connsiteY4" fmla="*/ 0 h 347300"/>
                  <a:gd name="connsiteX5" fmla="*/ 0 w 258538"/>
                  <a:gd name="connsiteY5" fmla="*/ 6489 h 347300"/>
                  <a:gd name="connsiteX6" fmla="*/ 0 w 258538"/>
                  <a:gd name="connsiteY6" fmla="*/ 335894 h 347300"/>
                  <a:gd name="connsiteX7" fmla="*/ 6489 w 258538"/>
                  <a:gd name="connsiteY7" fmla="*/ 342383 h 347300"/>
                  <a:gd name="connsiteX8" fmla="*/ 62405 w 258538"/>
                  <a:gd name="connsiteY8" fmla="*/ 342383 h 347300"/>
                  <a:gd name="connsiteX9" fmla="*/ 68894 w 258538"/>
                  <a:gd name="connsiteY9" fmla="*/ 335894 h 347300"/>
                  <a:gd name="connsiteX10" fmla="*/ 68894 w 258538"/>
                  <a:gd name="connsiteY10" fmla="*/ 311624 h 347300"/>
                  <a:gd name="connsiteX11" fmla="*/ 144249 w 258538"/>
                  <a:gd name="connsiteY11" fmla="*/ 347300 h 347300"/>
                  <a:gd name="connsiteX12" fmla="*/ 258539 w 258538"/>
                  <a:gd name="connsiteY12" fmla="*/ 220689 h 347300"/>
                  <a:gd name="connsiteX13" fmla="*/ 143763 w 258538"/>
                  <a:gd name="connsiteY13" fmla="*/ 93393 h 347300"/>
                  <a:gd name="connsiteX14" fmla="*/ 130041 w 258538"/>
                  <a:gd name="connsiteY14" fmla="*/ 282637 h 347300"/>
                  <a:gd name="connsiteX15" fmla="*/ 68894 w 258538"/>
                  <a:gd name="connsiteY15" fmla="*/ 220718 h 347300"/>
                  <a:gd name="connsiteX16" fmla="*/ 130041 w 258538"/>
                  <a:gd name="connsiteY16" fmla="*/ 159285 h 347300"/>
                  <a:gd name="connsiteX17" fmla="*/ 190216 w 258538"/>
                  <a:gd name="connsiteY17" fmla="*/ 220718 h 347300"/>
                  <a:gd name="connsiteX18" fmla="*/ 130041 w 258538"/>
                  <a:gd name="connsiteY18" fmla="*/ 282637 h 347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8538" h="347300">
                    <a:moveTo>
                      <a:pt x="143734" y="93393"/>
                    </a:moveTo>
                    <a:cubicBezTo>
                      <a:pt x="111946" y="93393"/>
                      <a:pt x="85503" y="107172"/>
                      <a:pt x="68894" y="129755"/>
                    </a:cubicBezTo>
                    <a:lnTo>
                      <a:pt x="68894" y="6489"/>
                    </a:lnTo>
                    <a:cubicBezTo>
                      <a:pt x="68894" y="2916"/>
                      <a:pt x="65978" y="0"/>
                      <a:pt x="62405" y="0"/>
                    </a:cubicBezTo>
                    <a:lnTo>
                      <a:pt x="6489" y="0"/>
                    </a:lnTo>
                    <a:cubicBezTo>
                      <a:pt x="2916" y="0"/>
                      <a:pt x="0" y="2916"/>
                      <a:pt x="0" y="6489"/>
                    </a:cubicBezTo>
                    <a:lnTo>
                      <a:pt x="0" y="335894"/>
                    </a:lnTo>
                    <a:cubicBezTo>
                      <a:pt x="0" y="339467"/>
                      <a:pt x="2916" y="342383"/>
                      <a:pt x="6489" y="342383"/>
                    </a:cubicBezTo>
                    <a:lnTo>
                      <a:pt x="62405" y="342383"/>
                    </a:lnTo>
                    <a:cubicBezTo>
                      <a:pt x="65978" y="342383"/>
                      <a:pt x="68894" y="339467"/>
                      <a:pt x="68894" y="335894"/>
                    </a:cubicBezTo>
                    <a:lnTo>
                      <a:pt x="68894" y="311624"/>
                    </a:lnTo>
                    <a:cubicBezTo>
                      <a:pt x="85532" y="334236"/>
                      <a:pt x="111946" y="347300"/>
                      <a:pt x="144249" y="347300"/>
                    </a:cubicBezTo>
                    <a:cubicBezTo>
                      <a:pt x="212257" y="347300"/>
                      <a:pt x="258539" y="292442"/>
                      <a:pt x="258539" y="220689"/>
                    </a:cubicBezTo>
                    <a:cubicBezTo>
                      <a:pt x="258539" y="148937"/>
                      <a:pt x="212257" y="93393"/>
                      <a:pt x="143763" y="93393"/>
                    </a:cubicBezTo>
                    <a:close/>
                    <a:moveTo>
                      <a:pt x="130041" y="282637"/>
                    </a:moveTo>
                    <a:cubicBezTo>
                      <a:pt x="94822" y="282637"/>
                      <a:pt x="68894" y="254136"/>
                      <a:pt x="68894" y="220718"/>
                    </a:cubicBezTo>
                    <a:cubicBezTo>
                      <a:pt x="68894" y="187300"/>
                      <a:pt x="94822" y="159285"/>
                      <a:pt x="130041" y="159285"/>
                    </a:cubicBezTo>
                    <a:cubicBezTo>
                      <a:pt x="165260" y="159285"/>
                      <a:pt x="190216" y="187300"/>
                      <a:pt x="190216" y="220718"/>
                    </a:cubicBezTo>
                    <a:cubicBezTo>
                      <a:pt x="190216" y="254136"/>
                      <a:pt x="164774" y="282637"/>
                      <a:pt x="130041" y="28263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3" name="Freeform: Shape 15">
                <a:extLst>
                  <a:ext uri="{FF2B5EF4-FFF2-40B4-BE49-F238E27FC236}">
                    <a16:creationId xmlns:a16="http://schemas.microsoft.com/office/drawing/2014/main" id="{609CC692-98B7-74A9-A869-8E9C0A29C14B}"/>
                  </a:ext>
                </a:extLst>
              </p:cNvPr>
              <p:cNvSpPr/>
              <p:nvPr/>
            </p:nvSpPr>
            <p:spPr>
              <a:xfrm>
                <a:off x="9736922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4" name="Freeform: Shape 16">
                <a:extLst>
                  <a:ext uri="{FF2B5EF4-FFF2-40B4-BE49-F238E27FC236}">
                    <a16:creationId xmlns:a16="http://schemas.microsoft.com/office/drawing/2014/main" id="{203812B4-1271-3FED-3E88-3F4A45454726}"/>
                  </a:ext>
                </a:extLst>
              </p:cNvPr>
              <p:cNvSpPr/>
              <p:nvPr/>
            </p:nvSpPr>
            <p:spPr>
              <a:xfrm>
                <a:off x="10370776" y="3105088"/>
                <a:ext cx="251792" cy="253935"/>
              </a:xfrm>
              <a:custGeom>
                <a:avLst/>
                <a:gdLst>
                  <a:gd name="connsiteX0" fmla="*/ 125896 w 251792"/>
                  <a:gd name="connsiteY0" fmla="*/ 0 h 253935"/>
                  <a:gd name="connsiteX1" fmla="*/ 0 w 251792"/>
                  <a:gd name="connsiteY1" fmla="*/ 126725 h 253935"/>
                  <a:gd name="connsiteX2" fmla="*/ 125896 w 251792"/>
                  <a:gd name="connsiteY2" fmla="*/ 253936 h 253935"/>
                  <a:gd name="connsiteX3" fmla="*/ 251792 w 251792"/>
                  <a:gd name="connsiteY3" fmla="*/ 126725 h 253935"/>
                  <a:gd name="connsiteX4" fmla="*/ 125896 w 251792"/>
                  <a:gd name="connsiteY4" fmla="*/ 0 h 253935"/>
                  <a:gd name="connsiteX5" fmla="*/ 126153 w 251792"/>
                  <a:gd name="connsiteY5" fmla="*/ 188558 h 253935"/>
                  <a:gd name="connsiteX6" fmla="*/ 65378 w 251792"/>
                  <a:gd name="connsiteY6" fmla="*/ 126725 h 253935"/>
                  <a:gd name="connsiteX7" fmla="*/ 126153 w 251792"/>
                  <a:gd name="connsiteY7" fmla="*/ 65378 h 253935"/>
                  <a:gd name="connsiteX8" fmla="*/ 186443 w 251792"/>
                  <a:gd name="connsiteY8" fmla="*/ 126725 h 253935"/>
                  <a:gd name="connsiteX9" fmla="*/ 126153 w 251792"/>
                  <a:gd name="connsiteY9" fmla="*/ 188558 h 2539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1792" h="253935">
                    <a:moveTo>
                      <a:pt x="125896" y="0"/>
                    </a:moveTo>
                    <a:cubicBezTo>
                      <a:pt x="54944" y="0"/>
                      <a:pt x="0" y="55287"/>
                      <a:pt x="0" y="126725"/>
                    </a:cubicBezTo>
                    <a:cubicBezTo>
                      <a:pt x="0" y="198163"/>
                      <a:pt x="54915" y="253936"/>
                      <a:pt x="125896" y="253936"/>
                    </a:cubicBezTo>
                    <a:cubicBezTo>
                      <a:pt x="196877" y="253936"/>
                      <a:pt x="251792" y="198163"/>
                      <a:pt x="251792" y="126725"/>
                    </a:cubicBezTo>
                    <a:cubicBezTo>
                      <a:pt x="251792" y="55287"/>
                      <a:pt x="196877" y="0"/>
                      <a:pt x="125896" y="0"/>
                    </a:cubicBezTo>
                    <a:close/>
                    <a:moveTo>
                      <a:pt x="126153" y="188558"/>
                    </a:moveTo>
                    <a:cubicBezTo>
                      <a:pt x="91506" y="188558"/>
                      <a:pt x="65378" y="160314"/>
                      <a:pt x="65378" y="126725"/>
                    </a:cubicBezTo>
                    <a:cubicBezTo>
                      <a:pt x="65378" y="93136"/>
                      <a:pt x="91506" y="65378"/>
                      <a:pt x="126153" y="65378"/>
                    </a:cubicBezTo>
                    <a:cubicBezTo>
                      <a:pt x="160801" y="65378"/>
                      <a:pt x="186443" y="93136"/>
                      <a:pt x="186443" y="126725"/>
                    </a:cubicBezTo>
                    <a:cubicBezTo>
                      <a:pt x="186443" y="160314"/>
                      <a:pt x="161315" y="188558"/>
                      <a:pt x="126153" y="188558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5" name="Freeform: Shape 17">
                <a:extLst>
                  <a:ext uri="{FF2B5EF4-FFF2-40B4-BE49-F238E27FC236}">
                    <a16:creationId xmlns:a16="http://schemas.microsoft.com/office/drawing/2014/main" id="{C7FDB80C-5CC9-9475-27DB-ADA7741BDEFC}"/>
                  </a:ext>
                </a:extLst>
              </p:cNvPr>
              <p:cNvSpPr/>
              <p:nvPr/>
            </p:nvSpPr>
            <p:spPr>
              <a:xfrm>
                <a:off x="9242171" y="3110092"/>
                <a:ext cx="68865" cy="243987"/>
              </a:xfrm>
              <a:custGeom>
                <a:avLst/>
                <a:gdLst>
                  <a:gd name="connsiteX0" fmla="*/ 62405 w 68865"/>
                  <a:gd name="connsiteY0" fmla="*/ 243987 h 243987"/>
                  <a:gd name="connsiteX1" fmla="*/ 6489 w 68865"/>
                  <a:gd name="connsiteY1" fmla="*/ 243987 h 243987"/>
                  <a:gd name="connsiteX2" fmla="*/ 0 w 68865"/>
                  <a:gd name="connsiteY2" fmla="*/ 237498 h 243987"/>
                  <a:gd name="connsiteX3" fmla="*/ 0 w 68865"/>
                  <a:gd name="connsiteY3" fmla="*/ 63891 h 243987"/>
                  <a:gd name="connsiteX4" fmla="*/ 3888 w 68865"/>
                  <a:gd name="connsiteY4" fmla="*/ 54629 h 243987"/>
                  <a:gd name="connsiteX5" fmla="*/ 57860 w 68865"/>
                  <a:gd name="connsiteY5" fmla="*/ 1858 h 243987"/>
                  <a:gd name="connsiteX6" fmla="*/ 68866 w 68865"/>
                  <a:gd name="connsiteY6" fmla="*/ 6489 h 243987"/>
                  <a:gd name="connsiteX7" fmla="*/ 68866 w 68865"/>
                  <a:gd name="connsiteY7" fmla="*/ 237498 h 243987"/>
                  <a:gd name="connsiteX8" fmla="*/ 62376 w 68865"/>
                  <a:gd name="connsiteY8" fmla="*/ 243987 h 243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865" h="243987">
                    <a:moveTo>
                      <a:pt x="62405" y="243987"/>
                    </a:moveTo>
                    <a:lnTo>
                      <a:pt x="6489" y="243987"/>
                    </a:lnTo>
                    <a:cubicBezTo>
                      <a:pt x="2916" y="243987"/>
                      <a:pt x="0" y="241071"/>
                      <a:pt x="0" y="237498"/>
                    </a:cubicBezTo>
                    <a:lnTo>
                      <a:pt x="0" y="63891"/>
                    </a:lnTo>
                    <a:cubicBezTo>
                      <a:pt x="0" y="60403"/>
                      <a:pt x="1401" y="57059"/>
                      <a:pt x="3888" y="54629"/>
                    </a:cubicBezTo>
                    <a:lnTo>
                      <a:pt x="57860" y="1858"/>
                    </a:lnTo>
                    <a:cubicBezTo>
                      <a:pt x="61976" y="-2144"/>
                      <a:pt x="68866" y="743"/>
                      <a:pt x="68866" y="6489"/>
                    </a:cubicBezTo>
                    <a:lnTo>
                      <a:pt x="68866" y="237498"/>
                    </a:lnTo>
                    <a:cubicBezTo>
                      <a:pt x="68866" y="241071"/>
                      <a:pt x="65950" y="243987"/>
                      <a:pt x="62376" y="243987"/>
                    </a:cubicBez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  <p:sp>
            <p:nvSpPr>
              <p:cNvPr id="16" name="Freeform: Shape 18">
                <a:extLst>
                  <a:ext uri="{FF2B5EF4-FFF2-40B4-BE49-F238E27FC236}">
                    <a16:creationId xmlns:a16="http://schemas.microsoft.com/office/drawing/2014/main" id="{F415F7F5-FBF3-228A-4063-88C05061E75C}"/>
                  </a:ext>
                </a:extLst>
              </p:cNvPr>
              <p:cNvSpPr/>
              <p:nvPr/>
            </p:nvSpPr>
            <p:spPr>
              <a:xfrm>
                <a:off x="9347255" y="3105025"/>
                <a:ext cx="224777" cy="249082"/>
              </a:xfrm>
              <a:custGeom>
                <a:avLst/>
                <a:gdLst>
                  <a:gd name="connsiteX0" fmla="*/ 224749 w 224777"/>
                  <a:gd name="connsiteY0" fmla="*/ 87568 h 249082"/>
                  <a:gd name="connsiteX1" fmla="*/ 136416 w 224777"/>
                  <a:gd name="connsiteY1" fmla="*/ 6 h 249082"/>
                  <a:gd name="connsiteX2" fmla="*/ 68894 w 224777"/>
                  <a:gd name="connsiteY2" fmla="*/ 36540 h 249082"/>
                  <a:gd name="connsiteX3" fmla="*/ 68894 w 224777"/>
                  <a:gd name="connsiteY3" fmla="*/ 11670 h 249082"/>
                  <a:gd name="connsiteX4" fmla="*/ 62405 w 224777"/>
                  <a:gd name="connsiteY4" fmla="*/ 5181 h 249082"/>
                  <a:gd name="connsiteX5" fmla="*/ 6489 w 224777"/>
                  <a:gd name="connsiteY5" fmla="*/ 5181 h 249082"/>
                  <a:gd name="connsiteX6" fmla="*/ 0 w 224777"/>
                  <a:gd name="connsiteY6" fmla="*/ 11670 h 249082"/>
                  <a:gd name="connsiteX7" fmla="*/ 0 w 224777"/>
                  <a:gd name="connsiteY7" fmla="*/ 242565 h 249082"/>
                  <a:gd name="connsiteX8" fmla="*/ 6489 w 224777"/>
                  <a:gd name="connsiteY8" fmla="*/ 249054 h 249082"/>
                  <a:gd name="connsiteX9" fmla="*/ 62405 w 224777"/>
                  <a:gd name="connsiteY9" fmla="*/ 249054 h 249082"/>
                  <a:gd name="connsiteX10" fmla="*/ 68894 w 224777"/>
                  <a:gd name="connsiteY10" fmla="*/ 242565 h 249082"/>
                  <a:gd name="connsiteX11" fmla="*/ 68894 w 224777"/>
                  <a:gd name="connsiteY11" fmla="*/ 108293 h 249082"/>
                  <a:gd name="connsiteX12" fmla="*/ 112375 w 224777"/>
                  <a:gd name="connsiteY12" fmla="*/ 66385 h 249082"/>
                  <a:gd name="connsiteX13" fmla="*/ 155884 w 224777"/>
                  <a:gd name="connsiteY13" fmla="*/ 111266 h 249082"/>
                  <a:gd name="connsiteX14" fmla="*/ 155884 w 224777"/>
                  <a:gd name="connsiteY14" fmla="*/ 242593 h 249082"/>
                  <a:gd name="connsiteX15" fmla="*/ 162373 w 224777"/>
                  <a:gd name="connsiteY15" fmla="*/ 249083 h 249082"/>
                  <a:gd name="connsiteX16" fmla="*/ 218289 w 224777"/>
                  <a:gd name="connsiteY16" fmla="*/ 249083 h 249082"/>
                  <a:gd name="connsiteX17" fmla="*/ 224778 w 224777"/>
                  <a:gd name="connsiteY17" fmla="*/ 242593 h 249082"/>
                  <a:gd name="connsiteX18" fmla="*/ 224778 w 224777"/>
                  <a:gd name="connsiteY18" fmla="*/ 87596 h 249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24777" h="249082">
                    <a:moveTo>
                      <a:pt x="224749" y="87568"/>
                    </a:moveTo>
                    <a:cubicBezTo>
                      <a:pt x="224749" y="40257"/>
                      <a:pt x="185671" y="578"/>
                      <a:pt x="136416" y="6"/>
                    </a:cubicBezTo>
                    <a:cubicBezTo>
                      <a:pt x="104370" y="-365"/>
                      <a:pt x="82730" y="15329"/>
                      <a:pt x="68894" y="36540"/>
                    </a:cubicBezTo>
                    <a:lnTo>
                      <a:pt x="68894" y="11670"/>
                    </a:lnTo>
                    <a:cubicBezTo>
                      <a:pt x="68894" y="8097"/>
                      <a:pt x="65978" y="5181"/>
                      <a:pt x="62405" y="5181"/>
                    </a:cubicBezTo>
                    <a:lnTo>
                      <a:pt x="6489" y="5181"/>
                    </a:lnTo>
                    <a:cubicBezTo>
                      <a:pt x="2916" y="5181"/>
                      <a:pt x="0" y="8097"/>
                      <a:pt x="0" y="11670"/>
                    </a:cubicBezTo>
                    <a:lnTo>
                      <a:pt x="0" y="242565"/>
                    </a:lnTo>
                    <a:cubicBezTo>
                      <a:pt x="0" y="246138"/>
                      <a:pt x="2916" y="249054"/>
                      <a:pt x="6489" y="249054"/>
                    </a:cubicBezTo>
                    <a:lnTo>
                      <a:pt x="62405" y="249054"/>
                    </a:lnTo>
                    <a:cubicBezTo>
                      <a:pt x="65978" y="249054"/>
                      <a:pt x="68894" y="246138"/>
                      <a:pt x="68894" y="242565"/>
                    </a:cubicBezTo>
                    <a:lnTo>
                      <a:pt x="68894" y="108293"/>
                    </a:lnTo>
                    <a:cubicBezTo>
                      <a:pt x="70438" y="82451"/>
                      <a:pt x="86818" y="66385"/>
                      <a:pt x="112375" y="66385"/>
                    </a:cubicBezTo>
                    <a:cubicBezTo>
                      <a:pt x="137931" y="66385"/>
                      <a:pt x="155884" y="84423"/>
                      <a:pt x="155884" y="111266"/>
                    </a:cubicBezTo>
                    <a:lnTo>
                      <a:pt x="155884" y="242593"/>
                    </a:lnTo>
                    <a:cubicBezTo>
                      <a:pt x="155884" y="246167"/>
                      <a:pt x="158800" y="249083"/>
                      <a:pt x="162373" y="249083"/>
                    </a:cubicBezTo>
                    <a:lnTo>
                      <a:pt x="218289" y="249083"/>
                    </a:lnTo>
                    <a:cubicBezTo>
                      <a:pt x="221862" y="249083"/>
                      <a:pt x="224778" y="246167"/>
                      <a:pt x="224778" y="242593"/>
                    </a:cubicBezTo>
                    <a:lnTo>
                      <a:pt x="224778" y="87596"/>
                    </a:lnTo>
                    <a:close/>
                  </a:path>
                </a:pathLst>
              </a:custGeom>
              <a:grpFill/>
              <a:ln w="28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b="0" i="0" dirty="0">
                  <a:latin typeface="Lato" panose="020F0502020204030203" pitchFamily="34" charset="77"/>
                </a:endParaRPr>
              </a:p>
            </p:txBody>
          </p:sp>
        </p:grp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42EBD9E4-A034-DED4-144C-EE48080802FD}"/>
              </a:ext>
            </a:extLst>
          </p:cNvPr>
          <p:cNvSpPr/>
          <p:nvPr/>
        </p:nvSpPr>
        <p:spPr>
          <a:xfrm>
            <a:off x="42929" y="6364224"/>
            <a:ext cx="493776" cy="493776"/>
          </a:xfrm>
          <a:prstGeom prst="ellipse">
            <a:avLst/>
          </a:prstGeom>
          <a:solidFill>
            <a:srgbClr val="D9E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2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Content">
  <p:cSld name="4_Title Subtitle and Conten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0"/>
          <p:cNvSpPr txBox="1">
            <a:spLocks noGrp="1"/>
          </p:cNvSpPr>
          <p:nvPr>
            <p:ph type="title" hasCustomPrompt="1"/>
          </p:nvPr>
        </p:nvSpPr>
        <p:spPr>
          <a:xfrm>
            <a:off x="501978" y="54865"/>
            <a:ext cx="11118522" cy="1080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Lato"/>
              <a:buNone/>
              <a:defRPr sz="34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SLIDE TITLE STYLE</a:t>
            </a:r>
            <a:endParaRPr dirty="0"/>
          </a:p>
        </p:txBody>
      </p:sp>
      <p:pic>
        <p:nvPicPr>
          <p:cNvPr id="178" name="Google Shape;178;p70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22821" y="6467484"/>
            <a:ext cx="799740" cy="170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7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H="1">
            <a:off x="546582" y="1135122"/>
            <a:ext cx="5943600" cy="274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41A222-B554-0CA6-FE72-6F862517D9F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1650" y="1436688"/>
            <a:ext cx="11118850" cy="48133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>
                <a:latin typeface="Lato" panose="020F0502020204030203" pitchFamily="34" charset="77"/>
              </a:defRPr>
            </a:lvl1pPr>
            <a:lvl2pPr>
              <a:buClr>
                <a:schemeClr val="accent1"/>
              </a:buClr>
              <a:defRPr>
                <a:latin typeface="Lato" panose="020F0502020204030203" pitchFamily="34" charset="77"/>
              </a:defRPr>
            </a:lvl2pPr>
            <a:lvl3pPr>
              <a:buClr>
                <a:schemeClr val="accent1"/>
              </a:buClr>
              <a:defRPr>
                <a:latin typeface="Lato" panose="020F0502020204030203" pitchFamily="34" charset="77"/>
              </a:defRPr>
            </a:lvl3pPr>
            <a:lvl4pPr>
              <a:buClr>
                <a:schemeClr val="accent1"/>
              </a:buClr>
              <a:defRPr>
                <a:latin typeface="Lato" panose="020F0502020204030203" pitchFamily="34" charset="77"/>
              </a:defRPr>
            </a:lvl4pPr>
            <a:lvl5pPr>
              <a:buClr>
                <a:schemeClr val="accent1"/>
              </a:buClr>
              <a:defRPr>
                <a:latin typeface="Lato" panose="020F05020202040302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6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5C27A1-52B9-3304-E8EF-A29DDFD57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201460" cy="686332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3B244A65-25A6-76E0-B5AA-DC1E08C57A9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2821" y="6467484"/>
            <a:ext cx="799740" cy="17088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4FC3D7D-E8C9-5835-BE6C-5586BEBFCB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533" y="849285"/>
            <a:ext cx="9193411" cy="573115"/>
          </a:xfrm>
          <a:prstGeom prst="rect">
            <a:avLst/>
          </a:prstGeom>
          <a:noFill/>
        </p:spPr>
        <p:txBody>
          <a:bodyPr wrap="square" rtlCol="0" anchor="b">
            <a:noAutofit/>
          </a:bodyPr>
          <a:lstStyle>
            <a:lvl1pPr>
              <a:lnSpc>
                <a:spcPct val="85000"/>
              </a:lnSpc>
              <a:defRPr kumimoji="0" lang="en-US" sz="3400" b="1" i="0" u="none" strike="noStrike" cap="all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Lato" panose="020F0502020204030203" pitchFamily="34" charset="77"/>
                <a:ea typeface="Lato" panose="020F0502020204030203" pitchFamily="34" charset="77"/>
                <a:cs typeface="Arial" panose="020B0604020202020204" pitchFamily="34" charset="0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tabLst/>
            </a:pPr>
            <a:r>
              <a:rPr lang="en-US" dirty="0"/>
              <a:t>Long detail agenda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006DFEC-924B-009D-B684-E09EB491D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4532" y="1858617"/>
            <a:ext cx="10764633" cy="444058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>
            <a:lvl1pPr marL="0" indent="0">
              <a:buNone/>
              <a:defRPr lang="en-US" sz="1800" b="0" i="0" dirty="0">
                <a:solidFill>
                  <a:schemeClr val="tx1"/>
                </a:solidFill>
                <a:latin typeface="Lato" panose="020F0502020204030203" pitchFamily="34" charset="77"/>
              </a:defRPr>
            </a:lvl1pPr>
          </a:lstStyle>
          <a:p>
            <a:pPr marL="0" lvl="0"/>
            <a:r>
              <a:rPr lang="en-US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CA53E7-4B7F-3388-E867-D7EF24454AA5}"/>
              </a:ext>
            </a:extLst>
          </p:cNvPr>
          <p:cNvPicPr preferRelativeResize="0">
            <a:picLocks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706742" y="1451603"/>
            <a:ext cx="10515600" cy="2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1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5" name="Google Shape;235;p3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97373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tx1"/>
            </a:gs>
            <a:gs pos="100000">
              <a:srgbClr val="353C4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60FC3EA-1474-70AC-1A77-F19C55D642D6}"/>
              </a:ext>
            </a:extLst>
          </p:cNvPr>
          <p:cNvSpPr txBox="1">
            <a:spLocks/>
          </p:cNvSpPr>
          <p:nvPr userDrawn="1"/>
        </p:nvSpPr>
        <p:spPr>
          <a:xfrm>
            <a:off x="118334" y="6399701"/>
            <a:ext cx="5638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B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E01500-8E4A-B846-B7E4-A5A46B3C4010}" type="slidenum">
              <a:rPr lang="en-US" sz="1000" smtClean="0">
                <a:latin typeface="Lato" panose="020F0502020204030203" pitchFamily="34" charset="77"/>
              </a:rPr>
              <a:pPr/>
              <a:t>‹#›</a:t>
            </a:fld>
            <a:endParaRPr lang="en-US" sz="100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4182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929" r:id="rId2"/>
    <p:sldLayoutId id="2147483898" r:id="rId3"/>
    <p:sldLayoutId id="2147483899" r:id="rId4"/>
    <p:sldLayoutId id="2147483703" r:id="rId5"/>
    <p:sldLayoutId id="2147483680" r:id="rId6"/>
    <p:sldLayoutId id="2147483905" r:id="rId7"/>
    <p:sldLayoutId id="2147483930" r:id="rId8"/>
    <p:sldLayoutId id="2147483784" r:id="rId9"/>
    <p:sldLayoutId id="2147483927" r:id="rId10"/>
    <p:sldLayoutId id="2147483928" r:id="rId11"/>
    <p:sldLayoutId id="2147483762" r:id="rId12"/>
    <p:sldLayoutId id="2147483797" r:id="rId13"/>
    <p:sldLayoutId id="2147483798" r:id="rId14"/>
    <p:sldLayoutId id="2147483799" r:id="rId15"/>
    <p:sldLayoutId id="2147483773" r:id="rId16"/>
    <p:sldLayoutId id="2147483650" r:id="rId17"/>
    <p:sldLayoutId id="2147483653" r:id="rId18"/>
    <p:sldLayoutId id="2147483654" r:id="rId19"/>
    <p:sldLayoutId id="2147483658" r:id="rId20"/>
    <p:sldLayoutId id="2147483909" r:id="rId21"/>
    <p:sldLayoutId id="2147483771" r:id="rId22"/>
    <p:sldLayoutId id="2147483772" r:id="rId23"/>
    <p:sldLayoutId id="2147483673" r:id="rId24"/>
    <p:sldLayoutId id="2147483686" r:id="rId25"/>
    <p:sldLayoutId id="2147483674" r:id="rId26"/>
    <p:sldLayoutId id="2147483677" r:id="rId27"/>
    <p:sldLayoutId id="2147483678" r:id="rId28"/>
    <p:sldLayoutId id="2147483679" r:id="rId29"/>
    <p:sldLayoutId id="2147483785" r:id="rId30"/>
    <p:sldLayoutId id="2147483696" r:id="rId31"/>
    <p:sldLayoutId id="2147483904" r:id="rId32"/>
    <p:sldLayoutId id="2147483931" r:id="rId33"/>
    <p:sldLayoutId id="2147483932" r:id="rId34"/>
    <p:sldLayoutId id="2147483934" r:id="rId35"/>
    <p:sldLayoutId id="2147483935" r:id="rId3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interactive/2022/08/09/technology/ukraine-internet-russia-censorship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53.gif"/><Relationship Id="rId5" Type="http://schemas.openxmlformats.org/officeDocument/2006/relationships/image" Target="../media/image52.png"/><Relationship Id="rId4" Type="http://schemas.openxmlformats.org/officeDocument/2006/relationships/hyperlink" Target="https://www.kentik.com/blog/rerouting-of-kherson-follows-familiar-gameplan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B802B-45CA-5409-81FE-600E1C4BAB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94396"/>
            <a:ext cx="8069538" cy="1103202"/>
          </a:xfrm>
        </p:spPr>
        <p:txBody>
          <a:bodyPr/>
          <a:lstStyle/>
          <a:p>
            <a:r>
              <a:rPr lang="en-US" dirty="0"/>
              <a:t>The BGP Analyst's Notebook</a:t>
            </a:r>
            <a:br>
              <a:rPr lang="en-US" dirty="0"/>
            </a:br>
            <a:r>
              <a:rPr lang="en-US" i="1" dirty="0"/>
              <a:t>17 Years In</a:t>
            </a:r>
            <a:endParaRPr lang="en-US" sz="4800" i="1" cap="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7688E-A6CB-F806-3849-664FE95D27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Doug Madory</a:t>
            </a:r>
          </a:p>
          <a:p>
            <a:r>
              <a:rPr lang="en-US" b="1" dirty="0"/>
              <a:t>Head of Internet Analysis, Infoblox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099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962A9-F2E3-BE49-65B5-E08C407AF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A65-44FF-BAE6-BC3F-31158FCF2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4C8CB14-793B-4B5B-4D44-4A37FE55808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9143" y="1436689"/>
            <a:ext cx="7411356" cy="4244584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chemeClr val="bg1"/>
                </a:solidFill>
              </a:rPr>
              <a:t>Native of Poughkeepsie, New York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Father was an engineer at IBM.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Mother was a journalism major.</a:t>
            </a:r>
            <a:endParaRPr lang="en-US" cap="none" dirty="0">
              <a:solidFill>
                <a:schemeClr val="bg1"/>
              </a:solidFill>
            </a:endParaRPr>
          </a:p>
          <a:p>
            <a:r>
              <a:rPr lang="en-US" cap="none" dirty="0">
                <a:solidFill>
                  <a:schemeClr val="bg1"/>
                </a:solidFill>
              </a:rPr>
              <a:t>Attended Univ. of Virginia on ROTC scholarship.</a:t>
            </a:r>
          </a:p>
          <a:p>
            <a:r>
              <a:rPr lang="en-US" dirty="0">
                <a:solidFill>
                  <a:schemeClr val="bg1"/>
                </a:solidFill>
              </a:rPr>
              <a:t>Later Dartmouth for a master’s degree.</a:t>
            </a:r>
            <a:endParaRPr lang="en-US" cap="none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0D14E3-1F52-9F0F-D842-1312A35F28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737" y="4323658"/>
            <a:ext cx="3098760" cy="1097653"/>
          </a:xfrm>
          <a:prstGeom prst="rect">
            <a:avLst/>
          </a:prstGeom>
        </p:spPr>
      </p:pic>
      <p:pic>
        <p:nvPicPr>
          <p:cNvPr id="8" name="Picture 7" descr="Dartmouth Expands Need-Blind Admissions Policy to Include International  Students | INSIGHT Into Diversity">
            <a:extLst>
              <a:ext uri="{FF2B5EF4-FFF2-40B4-BE49-F238E27FC236}">
                <a16:creationId xmlns:a16="http://schemas.microsoft.com/office/drawing/2014/main" id="{30F52E83-D760-3861-A7AC-FEC994C88D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106" y="4323658"/>
            <a:ext cx="3965393" cy="1097653"/>
          </a:xfrm>
          <a:prstGeom prst="rect">
            <a:avLst/>
          </a:prstGeom>
        </p:spPr>
      </p:pic>
      <p:pic>
        <p:nvPicPr>
          <p:cNvPr id="3" name="Picture 2" descr="Poughkeepsie | New York, Map, &amp; History | Britannica">
            <a:extLst>
              <a:ext uri="{FF2B5EF4-FFF2-40B4-BE49-F238E27FC236}">
                <a16:creationId xmlns:a16="http://schemas.microsoft.com/office/drawing/2014/main" id="{F94B900B-4AD3-5492-996C-E77A321657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2225"/>
          <a:stretch>
            <a:fillRect/>
          </a:stretch>
        </p:blipFill>
        <p:spPr>
          <a:xfrm>
            <a:off x="501978" y="1436689"/>
            <a:ext cx="3591051" cy="409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8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98BB8-1615-4508-1016-5545CFA24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15E1E-7CA4-0287-8B75-8045350FB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13E0E9C-9FBB-1A0E-393D-74737F2C96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1978" y="1436688"/>
            <a:ext cx="11118521" cy="4606925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chemeClr val="bg1"/>
                </a:solidFill>
              </a:rPr>
              <a:t>5+ years as a communications engineer in US Air Force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CEC90-63B1-1E35-B317-59D782F2D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77" y="2085976"/>
            <a:ext cx="4828906" cy="3616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8C3015-7796-5B2B-7347-196F2C42F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6299" y="2085976"/>
            <a:ext cx="4828906" cy="36162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30596F-93D1-376D-F62F-8CA74D2968AC}"/>
              </a:ext>
            </a:extLst>
          </p:cNvPr>
          <p:cNvSpPr txBox="1"/>
          <p:nvPr/>
        </p:nvSpPr>
        <p:spPr>
          <a:xfrm>
            <a:off x="6629400" y="5720447"/>
            <a:ext cx="4155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rtl="0">
              <a:buNone/>
            </a:pP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 Udeid Air Base, Qatar (Mar 2004)</a:t>
            </a:r>
            <a:endParaRPr lang="en-US" b="0" i="0" u="none" strike="noStrike" dirty="0">
              <a:solidFill>
                <a:schemeClr val="bg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indent="0" algn="l" rtl="0">
              <a:buNone/>
            </a:pP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(following deployment to Iraq)</a:t>
            </a:r>
            <a:endParaRPr lang="en-US" b="0" i="0" u="none" strike="noStrike" dirty="0">
              <a:solidFill>
                <a:schemeClr val="bg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9FCEA6-E21B-E96B-CD7E-E3313FB8AF14}"/>
              </a:ext>
            </a:extLst>
          </p:cNvPr>
          <p:cNvSpPr txBox="1"/>
          <p:nvPr/>
        </p:nvSpPr>
        <p:spPr>
          <a:xfrm>
            <a:off x="1318023" y="5720447"/>
            <a:ext cx="35049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0" algn="l" rtl="0">
              <a:buNone/>
            </a:pP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NATO Air Meet (Sep 2003)</a:t>
            </a:r>
            <a:endParaRPr lang="en-US" b="0" i="0" u="none" strike="noStrike" dirty="0">
              <a:solidFill>
                <a:schemeClr val="bg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indent="0" algn="l" rtl="0">
              <a:buNone/>
            </a:pPr>
            <a:r>
              <a:rPr lang="en-US" sz="1800" b="0" i="0" u="none" strike="noStrike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Poznan, Poland</a:t>
            </a:r>
            <a:endParaRPr lang="en-US" b="0" i="0" u="none" strike="noStrike" dirty="0">
              <a:solidFill>
                <a:schemeClr val="bg1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FF31EE6-8B26-1D25-6429-59C647F07B8A}"/>
              </a:ext>
            </a:extLst>
          </p:cNvPr>
          <p:cNvSpPr/>
          <p:nvPr/>
        </p:nvSpPr>
        <p:spPr>
          <a:xfrm>
            <a:off x="1332313" y="3200400"/>
            <a:ext cx="667940" cy="657225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9888C79-D91A-059C-DF64-13A00ADF83C0}"/>
              </a:ext>
            </a:extLst>
          </p:cNvPr>
          <p:cNvSpPr/>
          <p:nvPr/>
        </p:nvSpPr>
        <p:spPr>
          <a:xfrm>
            <a:off x="8199836" y="3089289"/>
            <a:ext cx="753665" cy="679421"/>
          </a:xfrm>
          <a:prstGeom prst="ellipse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03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2FA15-ED23-555F-C04A-ACE24D133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350F2-C29B-47B6-4119-16683F59C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About 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DE2E753-FDC4-F0A6-4A37-9E1F08138AC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9357" y="2452255"/>
            <a:ext cx="9644570" cy="29787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Started work on BGP analysis in 2009</a:t>
            </a:r>
          </a:p>
          <a:p>
            <a:r>
              <a:rPr lang="en-US" dirty="0">
                <a:solidFill>
                  <a:schemeClr val="bg1"/>
                </a:solidFill>
              </a:rPr>
              <a:t>Renesys (small startup working on Internet measurement) 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Dyn Research after acquisition by Dyn (2014)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Oracle Internet Intelligence after acquisition by Oracle (2017)</a:t>
            </a:r>
          </a:p>
          <a:p>
            <a:r>
              <a:rPr lang="en-US" dirty="0">
                <a:solidFill>
                  <a:schemeClr val="bg1"/>
                </a:solidFill>
              </a:rPr>
              <a:t>Kentik (since 2020)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Acquired by Infoblox (Aug 2026)</a:t>
            </a:r>
          </a:p>
        </p:txBody>
      </p:sp>
      <p:pic>
        <p:nvPicPr>
          <p:cNvPr id="3" name="Picture 2" descr="Renesys - Crunchbase Company Profile &amp; Funding">
            <a:extLst>
              <a:ext uri="{FF2B5EF4-FFF2-40B4-BE49-F238E27FC236}">
                <a16:creationId xmlns:a16="http://schemas.microsoft.com/office/drawing/2014/main" id="{486AC507-C4AF-A227-2657-57EA24B29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1927" y="1427017"/>
            <a:ext cx="3242440" cy="90578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D0C6BDF-D53C-9B5F-885C-CBA974524689}"/>
              </a:ext>
            </a:extLst>
          </p:cNvPr>
          <p:cNvGrpSpPr/>
          <p:nvPr/>
        </p:nvGrpSpPr>
        <p:grpSpPr>
          <a:xfrm>
            <a:off x="5730737" y="1427017"/>
            <a:ext cx="3754259" cy="876301"/>
            <a:chOff x="4651513" y="5478462"/>
            <a:chExt cx="3754259" cy="87630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4ACB04-1932-BC70-4FFD-AF8595712B52}"/>
                </a:ext>
              </a:extLst>
            </p:cNvPr>
            <p:cNvSpPr/>
            <p:nvPr/>
          </p:nvSpPr>
          <p:spPr>
            <a:xfrm>
              <a:off x="4651513" y="5478462"/>
              <a:ext cx="3754259" cy="8763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rgbClr val="101820"/>
                </a:solidFill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690C7F-6B9B-1400-3774-59207A1FB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12496" b="23320"/>
            <a:stretch>
              <a:fillRect/>
            </a:stretch>
          </p:blipFill>
          <p:spPr>
            <a:xfrm>
              <a:off x="4673876" y="5478463"/>
              <a:ext cx="3731896" cy="866716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42D13CD-F507-FC0E-A74F-FB1903FD91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1239" y="4668565"/>
            <a:ext cx="4114924" cy="107874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62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9367967-1432-11AB-58C3-082E71DD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Doug’s approach to BGP analysis</a:t>
            </a:r>
          </a:p>
        </p:txBody>
      </p:sp>
    </p:spTree>
    <p:extLst>
      <p:ext uri="{BB962C8B-B14F-4D97-AF65-F5344CB8AC3E}">
        <p14:creationId xmlns:p14="http://schemas.microsoft.com/office/powerpoint/2010/main" val="74344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ABCF4-2A99-6EB1-29DD-F36EC832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8797A62-B1C9-D6AE-1BB8-9BDD9D290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297451"/>
            <a:ext cx="11118522" cy="815043"/>
          </a:xfrm>
        </p:spPr>
        <p:txBody>
          <a:bodyPr anchor="b">
            <a:normAutofit/>
          </a:bodyPr>
          <a:lstStyle/>
          <a:p>
            <a:r>
              <a:rPr lang="en-US" sz="3100" cap="none" dirty="0"/>
              <a:t>How do we turn this into insight about routing?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5DA8D-9D96-C30A-95DC-C2CF549948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028" r="-1" b="21314"/>
          <a:stretch>
            <a:fillRect/>
          </a:stretch>
        </p:blipFill>
        <p:spPr>
          <a:xfrm>
            <a:off x="546100" y="1398495"/>
            <a:ext cx="11107738" cy="48626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123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3B38C-3B86-0463-8664-79371A386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F7105-C202-F2BF-736B-C90025072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approach to BGP analysis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F203D42-EE6A-DB5B-CA41-64ED8FB039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912" y="1436688"/>
            <a:ext cx="11025588" cy="48133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Challenge: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Understanding BGP dynamics is a highly dimensional problem.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For any BGP event, we wish to understand three things: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Scope </a:t>
            </a:r>
            <a:r>
              <a:rPr lang="en-US" dirty="0">
                <a:solidFill>
                  <a:schemeClr val="bg1"/>
                </a:solidFill>
              </a:rPr>
              <a:t>(i.e. How far did it propagate? What is the footprint?)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Duration</a:t>
            </a:r>
            <a:r>
              <a:rPr lang="en-US" dirty="0">
                <a:solidFill>
                  <a:schemeClr val="bg1"/>
                </a:solidFill>
              </a:rPr>
              <a:t> (i.e. How long did it last?)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>
                <a:solidFill>
                  <a:schemeClr val="bg1"/>
                </a:solidFill>
              </a:rPr>
              <a:t>Context</a:t>
            </a:r>
            <a:r>
              <a:rPr lang="en-US" dirty="0">
                <a:solidFill>
                  <a:schemeClr val="bg1"/>
                </a:solidFill>
              </a:rPr>
              <a:t> (i.e. What were the ASes involved?)</a:t>
            </a:r>
          </a:p>
        </p:txBody>
      </p:sp>
    </p:spTree>
    <p:extLst>
      <p:ext uri="{BB962C8B-B14F-4D97-AF65-F5344CB8AC3E}">
        <p14:creationId xmlns:p14="http://schemas.microsoft.com/office/powerpoint/2010/main" val="395569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F5EBA-E0BD-DE91-92F8-C74B39317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6CCF7-9F45-AC07-F19B-7410DEA4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approach to BGP analysis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E15AA3C-100D-7C6B-A8AB-BAB9F4F1B877}"/>
              </a:ext>
            </a:extLst>
          </p:cNvPr>
          <p:cNvSpPr txBox="1">
            <a:spLocks/>
          </p:cNvSpPr>
          <p:nvPr/>
        </p:nvSpPr>
        <p:spPr>
          <a:xfrm>
            <a:off x="546100" y="1304544"/>
            <a:ext cx="7011147" cy="49565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BGPlay still used today, but animating individual announcements doesn’t meet our goals.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Need to gain insight without watching an extended animation.</a:t>
            </a:r>
          </a:p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Counts of announcements are also weak measures of a BGP event.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Could be nothing, could be something</a:t>
            </a:r>
          </a:p>
          <a:p>
            <a:pPr lvl="1"/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it’s something, what is it? </a:t>
            </a:r>
            <a:r>
              <a:rPr lang="en-US" dirty="0"/>
              <a:t>🤷</a:t>
            </a:r>
            <a:endParaRPr lang="en-US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8" name="Picture 7" descr="BGPlay.js">
            <a:extLst>
              <a:ext uri="{FF2B5EF4-FFF2-40B4-BE49-F238E27FC236}">
                <a16:creationId xmlns:a16="http://schemas.microsoft.com/office/drawing/2014/main" id="{11591BE7-BAD5-5CB2-A881-E50E5751C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434" r="-1" b="-798"/>
          <a:stretch>
            <a:fillRect/>
          </a:stretch>
        </p:blipFill>
        <p:spPr>
          <a:xfrm>
            <a:off x="7557247" y="1135121"/>
            <a:ext cx="4009267" cy="51259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452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7D100-2B09-8764-FE0D-770FD4016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DA40-D654-E2DF-E59A-D5CC728D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approach to BGP analysis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C0A7AD0-DEEE-AB03-9ADB-59CB5ED79C7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912" y="1436688"/>
            <a:ext cx="11025588" cy="48133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Goal: Estimate how the Internet’s routing tables change over time.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We’re also trying to merge many views.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Shift focus from individual announcements to the </a:t>
            </a:r>
            <a:r>
              <a:rPr lang="en-US" b="1" dirty="0">
                <a:solidFill>
                  <a:schemeClr val="bg1"/>
                </a:solidFill>
              </a:rPr>
              <a:t>hidden state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Announcements just the observables of that hidden state.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We must keep state and pay the computational cost.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is the state of the route for each AS over time.</a:t>
            </a:r>
          </a:p>
        </p:txBody>
      </p:sp>
    </p:spTree>
    <p:extLst>
      <p:ext uri="{BB962C8B-B14F-4D97-AF65-F5344CB8AC3E}">
        <p14:creationId xmlns:p14="http://schemas.microsoft.com/office/powerpoint/2010/main" val="6128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DB6CD-4687-4262-494C-DC21A0639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B73C7AA-0F01-149C-D5B3-C4EB6A9F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806" y="2189018"/>
            <a:ext cx="10269145" cy="2396837"/>
          </a:xfrm>
        </p:spPr>
        <p:txBody>
          <a:bodyPr/>
          <a:lstStyle/>
          <a:p>
            <a:r>
              <a:rPr lang="en-US" cap="none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Let’s take an example:</a:t>
            </a:r>
            <a:br>
              <a:rPr lang="en-US" cap="none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en-US" cap="none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b="0" cap="none" dirty="0"/>
              <a:t>What happened to 37.148.92.0/24 during 14:00-16:00 UTC on Sep-8?</a:t>
            </a:r>
          </a:p>
        </p:txBody>
      </p:sp>
    </p:spTree>
    <p:extLst>
      <p:ext uri="{BB962C8B-B14F-4D97-AF65-F5344CB8AC3E}">
        <p14:creationId xmlns:p14="http://schemas.microsoft.com/office/powerpoint/2010/main" val="15728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2F45D-E8CA-36C5-0B6D-FE4DA399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8C1E130-A035-F8B7-FEA2-1DE2284582C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D93C2-5C51-CBAC-30D4-77C0521A2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784" y="2575024"/>
            <a:ext cx="486432" cy="4014752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92111BC-3A73-8675-94F1-A947924E445C}"/>
              </a:ext>
            </a:extLst>
          </p:cNvPr>
          <p:cNvSpPr txBox="1">
            <a:spLocks/>
          </p:cNvSpPr>
          <p:nvPr/>
        </p:nvSpPr>
        <p:spPr>
          <a:xfrm>
            <a:off x="583206" y="1360520"/>
            <a:ext cx="11025588" cy="17820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If you start by plotting all the AS-AS edges of the route at the beginning of the timeline with RouteViews, it is unreadable.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E3DB2B-1FBD-5AA4-FF86-1087CB4596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102" b="47026"/>
          <a:stretch>
            <a:fillRect/>
          </a:stretch>
        </p:blipFill>
        <p:spPr>
          <a:xfrm>
            <a:off x="1521295" y="3108960"/>
            <a:ext cx="2566418" cy="29382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BD1C6BA-73E0-4FCD-B619-BE8DD8E3D8AA}"/>
              </a:ext>
            </a:extLst>
          </p:cNvPr>
          <p:cNvSpPr/>
          <p:nvPr/>
        </p:nvSpPr>
        <p:spPr>
          <a:xfrm>
            <a:off x="5510784" y="4267200"/>
            <a:ext cx="486432" cy="46736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7C07E7-EAAE-D26A-FA70-37E388A5509F}"/>
              </a:ext>
            </a:extLst>
          </p:cNvPr>
          <p:cNvCxnSpPr>
            <a:cxnSpLocks/>
          </p:cNvCxnSpPr>
          <p:nvPr/>
        </p:nvCxnSpPr>
        <p:spPr>
          <a:xfrm>
            <a:off x="4087713" y="3108960"/>
            <a:ext cx="1423071" cy="115824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71BD37-DBF3-6676-1F90-48D3D36BAA43}"/>
              </a:ext>
            </a:extLst>
          </p:cNvPr>
          <p:cNvCxnSpPr>
            <a:cxnSpLocks/>
          </p:cNvCxnSpPr>
          <p:nvPr/>
        </p:nvCxnSpPr>
        <p:spPr>
          <a:xfrm flipV="1">
            <a:off x="4087713" y="4734560"/>
            <a:ext cx="1423071" cy="1312672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596F2FA-3799-8A08-F773-EB26BF0919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359"/>
          <a:stretch>
            <a:fillRect/>
          </a:stretch>
        </p:blipFill>
        <p:spPr>
          <a:xfrm>
            <a:off x="7612534" y="3108960"/>
            <a:ext cx="3058171" cy="293827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C7FF8AF-CD1F-B966-4720-0A893E1192C9}"/>
              </a:ext>
            </a:extLst>
          </p:cNvPr>
          <p:cNvSpPr/>
          <p:nvPr/>
        </p:nvSpPr>
        <p:spPr>
          <a:xfrm>
            <a:off x="5505069" y="6122416"/>
            <a:ext cx="486432" cy="46736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0D16EAF-8493-FF02-A7BC-1135E51F059B}"/>
              </a:ext>
            </a:extLst>
          </p:cNvPr>
          <p:cNvCxnSpPr>
            <a:cxnSpLocks/>
          </p:cNvCxnSpPr>
          <p:nvPr/>
        </p:nvCxnSpPr>
        <p:spPr>
          <a:xfrm flipH="1">
            <a:off x="5991501" y="3118912"/>
            <a:ext cx="1619389" cy="300350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16AD0FA-3D00-EE66-A9C6-5355DAA44729}"/>
              </a:ext>
            </a:extLst>
          </p:cNvPr>
          <p:cNvCxnSpPr>
            <a:cxnSpLocks/>
          </p:cNvCxnSpPr>
          <p:nvPr/>
        </p:nvCxnSpPr>
        <p:spPr>
          <a:xfrm flipV="1">
            <a:off x="5989857" y="6047232"/>
            <a:ext cx="1616962" cy="552496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4367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5B234-2789-30D8-407F-80DC95B07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A8A8B5F-0299-11B1-BF2C-9441FD56BBE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B70B312-A029-6021-E8C4-48D55F1DB6A2}"/>
              </a:ext>
            </a:extLst>
          </p:cNvPr>
          <p:cNvSpPr txBox="1">
            <a:spLocks/>
          </p:cNvSpPr>
          <p:nvPr/>
        </p:nvSpPr>
        <p:spPr>
          <a:xfrm>
            <a:off x="583206" y="1360519"/>
            <a:ext cx="11025588" cy="47809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If you start by plotting all the AS-AS edges of the route at the beginning of the timeline with RouteViews, it is unreadable.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You either must greatly reduce the number of BGP sources you use (sacrificing information) or …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Prune the ball-and-stick.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Insight: most of the activity you care about is closer to the origin.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Drawing every AS edge wastes time and space.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Allows the use of nearly unlimited BGP sources.</a:t>
            </a:r>
          </a:p>
        </p:txBody>
      </p:sp>
    </p:spTree>
    <p:extLst>
      <p:ext uri="{BB962C8B-B14F-4D97-AF65-F5344CB8AC3E}">
        <p14:creationId xmlns:p14="http://schemas.microsoft.com/office/powerpoint/2010/main" val="14151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ECCB5-A718-10DB-154B-C8302E5CA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7F317E0-6FB9-DB11-34D9-476626ED4AF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7F974D-6848-C55D-5603-EC8497A904A4}"/>
              </a:ext>
            </a:extLst>
          </p:cNvPr>
          <p:cNvSpPr txBox="1">
            <a:spLocks/>
          </p:cNvSpPr>
          <p:nvPr/>
        </p:nvSpPr>
        <p:spPr>
          <a:xfrm>
            <a:off x="583206" y="1360519"/>
            <a:ext cx="11025588" cy="47809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By restricting the ball-and-stick to things seen by ~1% of BGP sources, you focus on what matters most.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882C27-5A34-C61B-7DEA-5ED85FC55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002" y="2479490"/>
            <a:ext cx="486432" cy="40147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FD4A35E-DB02-48DF-8198-A91ADB1A189D}"/>
              </a:ext>
            </a:extLst>
          </p:cNvPr>
          <p:cNvSpPr txBox="1"/>
          <p:nvPr/>
        </p:nvSpPr>
        <p:spPr>
          <a:xfrm>
            <a:off x="2916970" y="3902946"/>
            <a:ext cx="17400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becomes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37A39D-1AD1-2EC3-5032-F4D942FC12C1}"/>
              </a:ext>
            </a:extLst>
          </p:cNvPr>
          <p:cNvGrpSpPr/>
          <p:nvPr/>
        </p:nvGrpSpPr>
        <p:grpSpPr>
          <a:xfrm>
            <a:off x="5275449" y="2479490"/>
            <a:ext cx="5987931" cy="3675651"/>
            <a:chOff x="5671234" y="2465842"/>
            <a:chExt cx="5987931" cy="367565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7F7FA97-BD8A-B483-C76C-B0663A2E6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1234" y="2465842"/>
              <a:ext cx="5987931" cy="367565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A01B0EB-9086-53FE-D667-D917C544C1D6}"/>
                </a:ext>
              </a:extLst>
            </p:cNvPr>
            <p:cNvSpPr/>
            <p:nvPr/>
          </p:nvSpPr>
          <p:spPr>
            <a:xfrm>
              <a:off x="5693980" y="2465842"/>
              <a:ext cx="1501253" cy="382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rgbClr val="101820"/>
                </a:solidFill>
              </a:endParaRP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01A8184-51E7-470E-3222-BDC5B061A4B5}"/>
              </a:ext>
            </a:extLst>
          </p:cNvPr>
          <p:cNvCxnSpPr/>
          <p:nvPr/>
        </p:nvCxnSpPr>
        <p:spPr>
          <a:xfrm>
            <a:off x="2681545" y="4426166"/>
            <a:ext cx="2169994" cy="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952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DBEF9-591D-A1E9-7F18-DACA9FE93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6325ACF-BF2F-B39A-81C5-6281A51B946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5E25277-9E17-CE75-6219-B14349CF2EFF}"/>
              </a:ext>
            </a:extLst>
          </p:cNvPr>
          <p:cNvSpPr txBox="1">
            <a:spLocks/>
          </p:cNvSpPr>
          <p:nvPr/>
        </p:nvSpPr>
        <p:spPr>
          <a:xfrm>
            <a:off x="583206" y="1360519"/>
            <a:ext cx="11025588" cy="478097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This covers “context” but not scope and duration.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1"/>
                </a:solidFill>
              </a:rPr>
              <a:t>For those, we’ll need something else.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6907CA2-619C-4287-EB17-6DD342A61807}"/>
              </a:ext>
            </a:extLst>
          </p:cNvPr>
          <p:cNvGrpSpPr/>
          <p:nvPr/>
        </p:nvGrpSpPr>
        <p:grpSpPr>
          <a:xfrm>
            <a:off x="3102034" y="2607161"/>
            <a:ext cx="5987931" cy="3675651"/>
            <a:chOff x="5671234" y="2465842"/>
            <a:chExt cx="5987931" cy="367565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1BC5535-0DBC-D9F2-06F6-B57EE5A0A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71234" y="2465842"/>
              <a:ext cx="5987931" cy="367565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217F1C-2782-012C-122E-FB72C0AFE736}"/>
                </a:ext>
              </a:extLst>
            </p:cNvPr>
            <p:cNvSpPr/>
            <p:nvPr/>
          </p:nvSpPr>
          <p:spPr>
            <a:xfrm>
              <a:off x="5693980" y="2465842"/>
              <a:ext cx="1501253" cy="3821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rgbClr val="10182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835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1C493-D826-5A39-2469-87953E2E3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8D30775-8A71-31C3-0EB3-FF61901CA52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7ECF54-4501-D68B-B268-7032C8C196FB}"/>
              </a:ext>
            </a:extLst>
          </p:cNvPr>
          <p:cNvSpPr txBox="1">
            <a:spLocks/>
          </p:cNvSpPr>
          <p:nvPr/>
        </p:nvSpPr>
        <p:spPr>
          <a:xfrm>
            <a:off x="484421" y="1322988"/>
            <a:ext cx="10447435" cy="8793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For years I’ve used these stack plots to represent the aggregate views of large numbers of BGP sources.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F5D654-A290-6657-67AC-8AAF1387C7FE}"/>
              </a:ext>
            </a:extLst>
          </p:cNvPr>
          <p:cNvGrpSpPr/>
          <p:nvPr/>
        </p:nvGrpSpPr>
        <p:grpSpPr>
          <a:xfrm>
            <a:off x="4641272" y="2230582"/>
            <a:ext cx="3472756" cy="3671454"/>
            <a:chOff x="1209986" y="2076475"/>
            <a:chExt cx="4337965" cy="444774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3B861B8-D87F-0570-1773-184AF240CD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0145" y="2076475"/>
              <a:ext cx="4287806" cy="4447741"/>
            </a:xfrm>
            <a:prstGeom prst="rect">
              <a:avLst/>
            </a:prstGeom>
          </p:spPr>
        </p:pic>
        <p:pic>
          <p:nvPicPr>
            <p:cNvPr id="16" name="Picture 15" descr="Index-Finger Icons - Free SVG &amp; PNG Index-Finger Images ...">
              <a:extLst>
                <a:ext uri="{FF2B5EF4-FFF2-40B4-BE49-F238E27FC236}">
                  <a16:creationId xmlns:a16="http://schemas.microsoft.com/office/drawing/2014/main" id="{03E278CD-4414-4E46-9D92-F150C043A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9986" y="3159504"/>
              <a:ext cx="1078770" cy="110474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E7DA30C-DE5D-03D3-0563-461762427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0144" y="2105379"/>
              <a:ext cx="1473200" cy="3937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2841CCC-7C54-24D6-4D03-DAA9E372C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3971" y="4716474"/>
              <a:ext cx="2466322" cy="196721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03CD84-F973-E07C-064B-7F45AAD8936C}"/>
                </a:ext>
              </a:extLst>
            </p:cNvPr>
            <p:cNvSpPr txBox="1"/>
            <p:nvPr/>
          </p:nvSpPr>
          <p:spPr>
            <a:xfrm>
              <a:off x="2497132" y="4772824"/>
              <a:ext cx="2722728" cy="316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en-US" sz="1100" b="1" dirty="0"/>
                <a:t>Origin view for 37.148.92.0/24</a:t>
              </a:r>
              <a:endParaRPr lang="en-US" sz="10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05DC15-2DF2-C2F0-2106-2CBF67E94D83}"/>
              </a:ext>
            </a:extLst>
          </p:cNvPr>
          <p:cNvGrpSpPr/>
          <p:nvPr/>
        </p:nvGrpSpPr>
        <p:grpSpPr>
          <a:xfrm>
            <a:off x="8215745" y="2230582"/>
            <a:ext cx="3622687" cy="3671454"/>
            <a:chOff x="6296728" y="2076475"/>
            <a:chExt cx="4287806" cy="444774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621590-700B-D6D5-75B5-4C988C290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6728" y="2076475"/>
              <a:ext cx="4287806" cy="4447741"/>
            </a:xfrm>
            <a:prstGeom prst="rect">
              <a:avLst/>
            </a:prstGeom>
          </p:spPr>
        </p:pic>
        <p:pic>
          <p:nvPicPr>
            <p:cNvPr id="17" name="Picture 16" descr="Index-Finger Icons - Free SVG &amp; PNG Index-Finger Images ...">
              <a:extLst>
                <a:ext uri="{FF2B5EF4-FFF2-40B4-BE49-F238E27FC236}">
                  <a16:creationId xmlns:a16="http://schemas.microsoft.com/office/drawing/2014/main" id="{6F35044C-D023-AFA0-979C-B871D4AA6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17491" y="3130639"/>
              <a:ext cx="1078770" cy="110474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C8EF239-4536-9D1F-CC41-3BDAF0F25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3675" y="2105379"/>
              <a:ext cx="1473200" cy="3937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42700A6-9CC9-06A5-7832-906E3B4DA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4380" y="4670104"/>
              <a:ext cx="2575630" cy="20544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242A74-55D0-9359-B786-A56E35D519AB}"/>
                </a:ext>
              </a:extLst>
            </p:cNvPr>
            <p:cNvSpPr txBox="1"/>
            <p:nvPr/>
          </p:nvSpPr>
          <p:spPr>
            <a:xfrm>
              <a:off x="7518646" y="4788939"/>
              <a:ext cx="2722728" cy="3169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chemeClr val="accent1"/>
                </a:buClr>
              </a:pPr>
              <a:r>
                <a:rPr lang="en-US" sz="1100" b="1" dirty="0"/>
                <a:t>Upstream view for AS34369</a:t>
              </a:r>
              <a:endParaRPr lang="en-US" sz="1000" b="1" dirty="0"/>
            </a:p>
          </p:txBody>
        </p:sp>
      </p:grp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77FD374-315D-A8D6-6DA2-BFC3306F8D6B}"/>
              </a:ext>
            </a:extLst>
          </p:cNvPr>
          <p:cNvSpPr txBox="1">
            <a:spLocks/>
          </p:cNvSpPr>
          <p:nvPr/>
        </p:nvSpPr>
        <p:spPr>
          <a:xfrm>
            <a:off x="484420" y="2230582"/>
            <a:ext cx="4095289" cy="346363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In this case, one can see that not much changed in the origination of this prefix or in the first hop of transit.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We can’t limit ourselves to just activity at the origin or first-level upstream.</a:t>
            </a:r>
          </a:p>
        </p:txBody>
      </p:sp>
    </p:spTree>
    <p:extLst>
      <p:ext uri="{BB962C8B-B14F-4D97-AF65-F5344CB8AC3E}">
        <p14:creationId xmlns:p14="http://schemas.microsoft.com/office/powerpoint/2010/main" val="103131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E4FAD-B2B2-C379-A2AF-CD3ACF4D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DAB360F-9A03-E7BF-9510-31D15424AF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6103D16-C28E-DB30-B5C4-ED2258CAA5A9}"/>
              </a:ext>
            </a:extLst>
          </p:cNvPr>
          <p:cNvSpPr txBox="1">
            <a:spLocks/>
          </p:cNvSpPr>
          <p:nvPr/>
        </p:nvSpPr>
        <p:spPr>
          <a:xfrm>
            <a:off x="484422" y="1322988"/>
            <a:ext cx="5512794" cy="50974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But if we search far enough, we can instantly see that normally AS49666 has primarily two upstreams however AS6762 dropped away beginning at 15:26 UTC being completely replaced by AS198150.</a:t>
            </a: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1025 update messages processed.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</a:rPr>
              <a:t>Not necessary to know this!</a:t>
            </a:r>
          </a:p>
          <a:p>
            <a:pPr lvl="1"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</a:rPr>
              <a:t>We’re focused on the change in hidden state, not the count of messages.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1E4A82-D1C5-56FA-E1F8-A4A77D88EC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59"/>
          <a:stretch>
            <a:fillRect/>
          </a:stretch>
        </p:blipFill>
        <p:spPr>
          <a:xfrm>
            <a:off x="6291617" y="4473666"/>
            <a:ext cx="4472510" cy="21226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268DCB-13FC-6A4E-2562-87AC904A0237}"/>
              </a:ext>
            </a:extLst>
          </p:cNvPr>
          <p:cNvSpPr txBox="1"/>
          <p:nvPr/>
        </p:nvSpPr>
        <p:spPr>
          <a:xfrm>
            <a:off x="7689971" y="4473666"/>
            <a:ext cx="27227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Upstream view for AS49666</a:t>
            </a:r>
            <a:endParaRPr lang="en-US" sz="1050" b="1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F33B655-7254-31E2-2E93-4061837359A6}"/>
              </a:ext>
            </a:extLst>
          </p:cNvPr>
          <p:cNvSpPr/>
          <p:nvPr/>
        </p:nvSpPr>
        <p:spPr>
          <a:xfrm>
            <a:off x="9580727" y="4899546"/>
            <a:ext cx="368491" cy="132383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0E1320-C229-971E-C49A-04794E47539A}"/>
              </a:ext>
            </a:extLst>
          </p:cNvPr>
          <p:cNvGrpSpPr/>
          <p:nvPr/>
        </p:nvGrpSpPr>
        <p:grpSpPr>
          <a:xfrm>
            <a:off x="6291617" y="1322988"/>
            <a:ext cx="4472510" cy="3150678"/>
            <a:chOff x="6291617" y="1322988"/>
            <a:chExt cx="4472510" cy="31506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E2B41CA-6091-342B-1981-E2F3601A627F}"/>
                </a:ext>
              </a:extLst>
            </p:cNvPr>
            <p:cNvGrpSpPr/>
            <p:nvPr/>
          </p:nvGrpSpPr>
          <p:grpSpPr>
            <a:xfrm>
              <a:off x="6291618" y="1322988"/>
              <a:ext cx="4472509" cy="3150678"/>
              <a:chOff x="781915" y="2811440"/>
              <a:chExt cx="4840963" cy="333005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CEBB9A25-7757-D727-1A83-53BC650597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1915" y="2811440"/>
                <a:ext cx="4840963" cy="3330054"/>
              </a:xfrm>
              <a:prstGeom prst="rect">
                <a:avLst/>
              </a:prstGeom>
            </p:spPr>
          </p:pic>
          <p:pic>
            <p:nvPicPr>
              <p:cNvPr id="8" name="Picture 7" descr="Index-Finger Icons - Free SVG &amp; PNG Index-Finger Images ...">
                <a:extLst>
                  <a:ext uri="{FF2B5EF4-FFF2-40B4-BE49-F238E27FC236}">
                    <a16:creationId xmlns:a16="http://schemas.microsoft.com/office/drawing/2014/main" id="{A1FFB8A5-5E82-0ED5-79D6-6C74B0833F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69737" y="4230805"/>
                <a:ext cx="1167641" cy="1167641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C555A78-865B-FC83-C1A4-A4D092069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1617" y="1322988"/>
              <a:ext cx="1473200" cy="393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86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ADCEB-D524-1824-EEF9-46D4A96AF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195CBCA-1314-F084-7D2B-6F7A12456F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6000" y="268224"/>
            <a:ext cx="11682432" cy="950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What happened to 37.148.92.0/24 during 14:00-16:00 UTC on Sep-8?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7B07A81-7DD4-15EF-C1CB-53B466DCFBDC}"/>
              </a:ext>
            </a:extLst>
          </p:cNvPr>
          <p:cNvSpPr txBox="1">
            <a:spLocks/>
          </p:cNvSpPr>
          <p:nvPr/>
        </p:nvSpPr>
        <p:spPr>
          <a:xfrm>
            <a:off x="484422" y="1322988"/>
            <a:ext cx="5512794" cy="50974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This is how we can address </a:t>
            </a:r>
            <a:r>
              <a:rPr lang="en-US" sz="2400" b="1" dirty="0">
                <a:solidFill>
                  <a:schemeClr val="bg1"/>
                </a:solidFill>
              </a:rPr>
              <a:t>scope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b="1" dirty="0">
                <a:solidFill>
                  <a:schemeClr val="bg1"/>
                </a:solidFill>
              </a:rPr>
              <a:t>duration</a:t>
            </a:r>
            <a:r>
              <a:rPr lang="en-US" sz="2400" dirty="0">
                <a:solidFill>
                  <a:schemeClr val="bg1"/>
                </a:solidFill>
              </a:rPr>
              <a:t> and </a:t>
            </a:r>
            <a:r>
              <a:rPr lang="en-US" sz="2400" b="1" dirty="0">
                <a:solidFill>
                  <a:schemeClr val="bg1"/>
                </a:solidFill>
              </a:rPr>
              <a:t>context</a:t>
            </a:r>
            <a:r>
              <a:rPr lang="en-US" sz="2400" dirty="0">
                <a:solidFill>
                  <a:schemeClr val="bg1"/>
                </a:solidFill>
              </a:rPr>
              <a:t> in a single analytical approach.</a:t>
            </a:r>
          </a:p>
          <a:p>
            <a:pPr>
              <a:lnSpc>
                <a:spcPct val="100000"/>
              </a:lnSpc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</a:rPr>
              <a:t>More than just a visualization, it is an approach to understanding dynamism in BGP.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61A768-DEF6-E05E-C273-94E03EE81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59"/>
          <a:stretch>
            <a:fillRect/>
          </a:stretch>
        </p:blipFill>
        <p:spPr>
          <a:xfrm>
            <a:off x="6291617" y="4473666"/>
            <a:ext cx="4472510" cy="21226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CDED66-F7DF-EBE5-3A29-693C10E55DB8}"/>
              </a:ext>
            </a:extLst>
          </p:cNvPr>
          <p:cNvSpPr txBox="1"/>
          <p:nvPr/>
        </p:nvSpPr>
        <p:spPr>
          <a:xfrm>
            <a:off x="7689971" y="4473666"/>
            <a:ext cx="27227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Upstream view for AS49666</a:t>
            </a:r>
            <a:endParaRPr lang="en-US" sz="1050" b="1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4EDA8CC-F708-7A9F-741C-C1936C14F778}"/>
              </a:ext>
            </a:extLst>
          </p:cNvPr>
          <p:cNvSpPr/>
          <p:nvPr/>
        </p:nvSpPr>
        <p:spPr>
          <a:xfrm>
            <a:off x="9580727" y="4899546"/>
            <a:ext cx="368491" cy="1323834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D94105-0E75-F3DF-4FCB-59DF8892F4C4}"/>
              </a:ext>
            </a:extLst>
          </p:cNvPr>
          <p:cNvGrpSpPr/>
          <p:nvPr/>
        </p:nvGrpSpPr>
        <p:grpSpPr>
          <a:xfrm>
            <a:off x="6291617" y="1322988"/>
            <a:ext cx="4472510" cy="3150678"/>
            <a:chOff x="6291617" y="1322988"/>
            <a:chExt cx="4472510" cy="31506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6725768-B2CF-7138-C338-379571B99848}"/>
                </a:ext>
              </a:extLst>
            </p:cNvPr>
            <p:cNvGrpSpPr/>
            <p:nvPr/>
          </p:nvGrpSpPr>
          <p:grpSpPr>
            <a:xfrm>
              <a:off x="6291618" y="1322988"/>
              <a:ext cx="4472509" cy="3150678"/>
              <a:chOff x="781915" y="2811440"/>
              <a:chExt cx="4840963" cy="3330054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4996C371-DFF4-73CC-88DC-00120EFEE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1915" y="2811440"/>
                <a:ext cx="4840963" cy="3330054"/>
              </a:xfrm>
              <a:prstGeom prst="rect">
                <a:avLst/>
              </a:prstGeom>
            </p:spPr>
          </p:pic>
          <p:pic>
            <p:nvPicPr>
              <p:cNvPr id="8" name="Picture 7" descr="Index-Finger Icons - Free SVG &amp; PNG Index-Finger Images ...">
                <a:extLst>
                  <a:ext uri="{FF2B5EF4-FFF2-40B4-BE49-F238E27FC236}">
                    <a16:creationId xmlns:a16="http://schemas.microsoft.com/office/drawing/2014/main" id="{D3B95984-705C-3C6E-F0BF-662E3D4EB5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69737" y="4230805"/>
                <a:ext cx="1167641" cy="1167641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F4DA46B-3D43-CCC7-4904-86617929D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91617" y="1322988"/>
              <a:ext cx="1473200" cy="393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050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27437-C2D8-927B-81E8-C41BBDAB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73A91A9-3A2C-EA7F-DB9A-661333BBE645}"/>
              </a:ext>
            </a:extLst>
          </p:cNvPr>
          <p:cNvSpPr/>
          <p:nvPr/>
        </p:nvSpPr>
        <p:spPr>
          <a:xfrm>
            <a:off x="1" y="0"/>
            <a:ext cx="101379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B45511-8AB0-C323-089E-C9654CBC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01"/>
          <a:stretch>
            <a:fillRect/>
          </a:stretch>
        </p:blipFill>
        <p:spPr>
          <a:xfrm>
            <a:off x="619494" y="0"/>
            <a:ext cx="6243324" cy="685841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2BD42B-7408-68E1-0D76-0241F275D2BE}"/>
              </a:ext>
            </a:extLst>
          </p:cNvPr>
          <p:cNvSpPr txBox="1"/>
          <p:nvPr/>
        </p:nvSpPr>
        <p:spPr>
          <a:xfrm>
            <a:off x="7482311" y="566678"/>
            <a:ext cx="4090195" cy="3477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Nov 4, 2019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Anurag Bhatia: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Sometimes I wonder what all cool stuff you see by this kind of active logging of the whole table (plus associated compute challenges)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itchFamily="2" charset="2"/>
              </a:rPr>
              <a:t>:)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itchFamily="2" charset="2"/>
              </a:rPr>
              <a:t>Me: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0182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Wingdings" pitchFamily="2" charset="2"/>
              </a:rPr>
              <a:t>Mostly typos! :-)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10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06DC52-B37E-843C-3BA9-AC3D6F9F1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8CFE57D8-6C79-94E8-6C2D-20C5092D0362}"/>
              </a:ext>
            </a:extLst>
          </p:cNvPr>
          <p:cNvSpPr/>
          <p:nvPr/>
        </p:nvSpPr>
        <p:spPr>
          <a:xfrm>
            <a:off x="1" y="0"/>
            <a:ext cx="101379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54860B-D432-CBA2-5B25-F64CA5ED7B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01"/>
          <a:stretch>
            <a:fillRect/>
          </a:stretch>
        </p:blipFill>
        <p:spPr>
          <a:xfrm>
            <a:off x="1575458" y="0"/>
            <a:ext cx="6243324" cy="685841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27B1630-7A3B-5390-A6D7-F38F4F7AD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291" y="720587"/>
            <a:ext cx="5918200" cy="5867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247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B92025-EB02-256E-17F6-A57649036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121F55F-8B96-B6E9-5441-3B09BF5E7A88}"/>
              </a:ext>
            </a:extLst>
          </p:cNvPr>
          <p:cNvSpPr/>
          <p:nvPr/>
        </p:nvSpPr>
        <p:spPr>
          <a:xfrm>
            <a:off x="1" y="0"/>
            <a:ext cx="101379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E1F6F2-DA6F-157C-A38E-0F32B8C3A2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01"/>
          <a:stretch>
            <a:fillRect/>
          </a:stretch>
        </p:blipFill>
        <p:spPr>
          <a:xfrm>
            <a:off x="1575458" y="0"/>
            <a:ext cx="6243324" cy="685841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D0737F-FD0D-C0E1-68EA-D53A5CEC8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8291" y="720587"/>
            <a:ext cx="5918200" cy="58674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30C2E8-2BF7-BE62-FCEA-1EE40B2BB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36650"/>
            <a:ext cx="6019800" cy="45847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951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0C3E52-4EB3-82DB-422B-11CF23FB7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91A91A-45FD-3567-E91D-8087D030FF83}"/>
              </a:ext>
            </a:extLst>
          </p:cNvPr>
          <p:cNvSpPr/>
          <p:nvPr/>
        </p:nvSpPr>
        <p:spPr>
          <a:xfrm>
            <a:off x="1" y="0"/>
            <a:ext cx="101379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err="1">
              <a:ln>
                <a:noFill/>
              </a:ln>
              <a:solidFill>
                <a:srgbClr val="101820"/>
              </a:solidFill>
              <a:effectLst/>
              <a:uLnTx/>
              <a:uFillTx/>
              <a:latin typeface="Lato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F6F69F-0952-8B3A-D454-FE1AB034E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639" y="78117"/>
            <a:ext cx="7315200" cy="67017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694344-E61F-6A01-6823-4319015D7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935" y="750627"/>
            <a:ext cx="1856096" cy="4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3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53893-FD1B-C612-BDC7-812AC1D07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BCC83-3CC0-25F2-BBB9-75277056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analysis falls into two buckets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BE0C25-8C81-E6CC-7FA8-027F388003D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47861" y="2471710"/>
            <a:ext cx="5241195" cy="34404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E7950CF-8BD7-1D0A-0CC4-F37E1CF96F1B}"/>
              </a:ext>
            </a:extLst>
          </p:cNvPr>
          <p:cNvSpPr txBox="1"/>
          <p:nvPr/>
        </p:nvSpPr>
        <p:spPr>
          <a:xfrm>
            <a:off x="6379305" y="1749624"/>
            <a:ext cx="5241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BGP security</a:t>
            </a: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527D83-6D37-6217-3E46-A68EA1714D4A}"/>
              </a:ext>
            </a:extLst>
          </p:cNvPr>
          <p:cNvSpPr txBox="1"/>
          <p:nvPr/>
        </p:nvSpPr>
        <p:spPr>
          <a:xfrm>
            <a:off x="806565" y="1749624"/>
            <a:ext cx="4800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Geopolitical</a:t>
            </a: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3B70BB-2CE0-39ED-CD7A-F716C606199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64" y="2437471"/>
            <a:ext cx="480060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01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1CBC-B24B-40E4-45CB-DF4C94554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06324-84E5-14D1-2E99-26AF134BB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analysis falls into two buckets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2E1224-9019-9FAE-4D60-093C6DC3103B}"/>
              </a:ext>
            </a:extLst>
          </p:cNvPr>
          <p:cNvPicPr>
            <a:picLocks/>
          </p:cNvPicPr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6447861" y="2471710"/>
            <a:ext cx="5241195" cy="34404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F1DDC8-D9C1-78DF-1D93-BF421AD565A2}"/>
              </a:ext>
            </a:extLst>
          </p:cNvPr>
          <p:cNvSpPr txBox="1"/>
          <p:nvPr/>
        </p:nvSpPr>
        <p:spPr>
          <a:xfrm>
            <a:off x="6379305" y="1749624"/>
            <a:ext cx="5241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9797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BGP security</a:t>
            </a:r>
            <a:endParaRPr lang="en-US" sz="1400" dirty="0">
              <a:solidFill>
                <a:srgbClr val="79797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6AD1B65-F594-D815-E35B-88F7FDB1464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64" y="2437471"/>
            <a:ext cx="4800600" cy="34747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ABD193-4C4E-F211-5E80-E89BE3113A49}"/>
              </a:ext>
            </a:extLst>
          </p:cNvPr>
          <p:cNvSpPr txBox="1"/>
          <p:nvPr/>
        </p:nvSpPr>
        <p:spPr>
          <a:xfrm>
            <a:off x="806565" y="1749624"/>
            <a:ext cx="48006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Geopolitical</a:t>
            </a: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91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5BF95-4C37-627E-69D2-4E40C7E8E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DD6913-4092-8444-C603-2D2BDF5C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Geopolitical: Internet shutdowns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9EA088B-F392-FA35-5722-DD4A4A1F9A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1979" y="1427018"/>
            <a:ext cx="6093693" cy="4032623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Egyptian shutdown (Jan 2011)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Ushered in the era of “digital authoritarianism” still with us today.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Initial techno-optimism was misplaced.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Costs of shutdowns irrelevant to dictator.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Diverse international links not a panacea.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Emergence of digital rights community and rapid innovation of circumvention tech.</a:t>
            </a:r>
          </a:p>
          <a:p>
            <a:r>
              <a:rPr lang="en-US" sz="2400" dirty="0">
                <a:solidFill>
                  <a:schemeClr val="bg1"/>
                </a:solidFill>
              </a:rPr>
              <a:t>Numerous shutdowns since Egypt.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 problem that will unfortunately continue.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372CB-CEAB-8A5C-7B21-74505941A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603" y="1412688"/>
            <a:ext cx="5230961" cy="449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0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2C8A7-666B-F2ED-9322-AA2A62E49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44640-3E09-AC7F-BD68-7E8772453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Geopolitical: Internet shutdowns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64BA5A8-1035-29AA-84E6-A34C62B7EC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1978" y="1648691"/>
            <a:ext cx="6044441" cy="3589278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Iran shutdowns of 2026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Most impactful shutdown in history.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BGP routes stayed up, country offline.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Filtering implemented through GFW-like capability.</a:t>
            </a:r>
          </a:p>
          <a:p>
            <a:r>
              <a:rPr lang="en-US" sz="2400" dirty="0">
                <a:solidFill>
                  <a:schemeClr val="bg1"/>
                </a:solidFill>
              </a:rPr>
              <a:t>Various attempts to mitigate costs.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Nightly Internet curfews (2022)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National domestic Internet (NIN)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Allowlisting (2026)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1F7992-5675-593C-3537-9E48F7B0E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4787" y="1620031"/>
            <a:ext cx="5942580" cy="333989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0CAF7B8-658F-F02C-D9DA-531421568493}"/>
              </a:ext>
            </a:extLst>
          </p:cNvPr>
          <p:cNvCxnSpPr>
            <a:cxnSpLocks/>
          </p:cNvCxnSpPr>
          <p:nvPr/>
        </p:nvCxnSpPr>
        <p:spPr>
          <a:xfrm>
            <a:off x="7764189" y="3706879"/>
            <a:ext cx="1615255" cy="0"/>
          </a:xfrm>
          <a:prstGeom prst="straightConnector1">
            <a:avLst/>
          </a:prstGeom>
          <a:ln w="222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BDDEA8-3733-4CBC-4E6B-EBFC598D9FB1}"/>
              </a:ext>
            </a:extLst>
          </p:cNvPr>
          <p:cNvCxnSpPr>
            <a:cxnSpLocks/>
          </p:cNvCxnSpPr>
          <p:nvPr/>
        </p:nvCxnSpPr>
        <p:spPr>
          <a:xfrm>
            <a:off x="6826972" y="3706879"/>
            <a:ext cx="351342" cy="0"/>
          </a:xfrm>
          <a:prstGeom prst="straightConnector1">
            <a:avLst/>
          </a:prstGeom>
          <a:ln w="222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44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5"/>
          <p:cNvSpPr txBox="1">
            <a:spLocks noGrp="1"/>
          </p:cNvSpPr>
          <p:nvPr>
            <p:ph type="title"/>
          </p:nvPr>
        </p:nvSpPr>
        <p:spPr>
          <a:xfrm>
            <a:off x="415600" y="150800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en-US" sz="34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Geopolitical: ALBA-1 submarine cable activation</a:t>
            </a:r>
            <a:endParaRPr sz="34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DF783D4-268C-7FBB-238D-96CDB9DFEE71}"/>
              </a:ext>
            </a:extLst>
          </p:cNvPr>
          <p:cNvSpPr txBox="1">
            <a:spLocks/>
          </p:cNvSpPr>
          <p:nvPr/>
        </p:nvSpPr>
        <p:spPr>
          <a:xfrm>
            <a:off x="546949" y="1049084"/>
            <a:ext cx="10542597" cy="40326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Published the first evidence of the activation of the first subsea cable connecting Cuba to the Internet. (Jan 2013)</a:t>
            </a:r>
          </a:p>
          <a:p>
            <a:pPr lvl="1"/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Spotted a new BGP adjacency for ETECSA (AS11960), confirmed with traceroutes.</a:t>
            </a:r>
          </a:p>
          <a:p>
            <a:r>
              <a:rPr lang="en-US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 LACNIC 30 in Rosario, I presented the first evidence of the activation of SACS, the first operational submarine cable across the South Atlantic.</a:t>
            </a:r>
          </a:p>
          <a:p>
            <a:endParaRPr lang="en-US" sz="22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7" descr="C:\Documents and Settings\Doug\My Documents\Countries\CU\timeline.png">
            <a:extLst>
              <a:ext uri="{FF2B5EF4-FFF2-40B4-BE49-F238E27FC236}">
                <a16:creationId xmlns:a16="http://schemas.microsoft.com/office/drawing/2014/main" id="{0D580F9C-9E48-06FB-0968-73143A2CB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2454" y="2897730"/>
            <a:ext cx="5128507" cy="343837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DAE5D0-72AA-49B0-DBC1-68909533EA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176" y="2897729"/>
            <a:ext cx="4011440" cy="343837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>
          <a:extLst>
            <a:ext uri="{FF2B5EF4-FFF2-40B4-BE49-F238E27FC236}">
              <a16:creationId xmlns:a16="http://schemas.microsoft.com/office/drawing/2014/main" id="{453C8D04-2F0E-3C11-5513-B1C0B9646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5">
            <a:extLst>
              <a:ext uri="{FF2B5EF4-FFF2-40B4-BE49-F238E27FC236}">
                <a16:creationId xmlns:a16="http://schemas.microsoft.com/office/drawing/2014/main" id="{0B2E4DF0-9BA7-5015-4507-B7A1A3DB53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5600" y="150800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r>
              <a:rPr lang="en-US" sz="34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Geopolitical: Kherson </a:t>
            </a:r>
            <a:r>
              <a:rPr lang="en" sz="34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switchover to Russian transit</a:t>
            </a:r>
            <a:endParaRPr sz="34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03" name="Google Shape;503;p65">
            <a:extLst>
              <a:ext uri="{FF2B5EF4-FFF2-40B4-BE49-F238E27FC236}">
                <a16:creationId xmlns:a16="http://schemas.microsoft.com/office/drawing/2014/main" id="{F08F441C-3086-A427-1944-A79C51BCA9A8}"/>
              </a:ext>
            </a:extLst>
          </p:cNvPr>
          <p:cNvSpPr txBox="1"/>
          <p:nvPr/>
        </p:nvSpPr>
        <p:spPr>
          <a:xfrm>
            <a:off x="8020754" y="2169499"/>
            <a:ext cx="42552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Kherson ISPs switch to Russian transit beginning June 1, 2022.</a:t>
            </a:r>
            <a:endParaRPr sz="1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04" name="Google Shape;504;p65">
            <a:extLst>
              <a:ext uri="{FF2B5EF4-FFF2-40B4-BE49-F238E27FC236}">
                <a16:creationId xmlns:a16="http://schemas.microsoft.com/office/drawing/2014/main" id="{1296EB66-C6A5-BDCE-E3A5-44720CC2F53E}"/>
              </a:ext>
            </a:extLst>
          </p:cNvPr>
          <p:cNvSpPr txBox="1"/>
          <p:nvPr/>
        </p:nvSpPr>
        <p:spPr>
          <a:xfrm>
            <a:off x="1388200" y="5856091"/>
            <a:ext cx="101852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3"/>
              </a:rPr>
              <a:t>https://www.nytimes.com/interactive/2022/08/09/technology/ukraine-internet-russia-censorship.html</a:t>
            </a: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hlinkClick r:id="rId4"/>
              </a:rPr>
              <a:t>https://www.kentik.com/blog/rerouting-of-kherson-follows-familiar-gameplan/</a:t>
            </a:r>
            <a:r>
              <a:rPr lang="en-US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2877F02-60E0-258B-41A1-41E9E56E06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990" y="2854870"/>
            <a:ext cx="6947332" cy="28799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Google Shape;504;p65">
            <a:extLst>
              <a:ext uri="{FF2B5EF4-FFF2-40B4-BE49-F238E27FC236}">
                <a16:creationId xmlns:a16="http://schemas.microsoft.com/office/drawing/2014/main" id="{F1A19554-A2D4-1967-6872-FF29F0B10CE8}"/>
              </a:ext>
            </a:extLst>
          </p:cNvPr>
          <p:cNvSpPr txBox="1"/>
          <p:nvPr/>
        </p:nvSpPr>
        <p:spPr>
          <a:xfrm>
            <a:off x="480989" y="2164165"/>
            <a:ext cx="694733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1600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Russia Took Over Ukraine’s Internet in Occupied Territories</a:t>
            </a:r>
            <a:endParaRPr lang="en" sz="16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" sz="16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(New York Times, Aug 9)</a:t>
            </a:r>
            <a:endParaRPr lang="en-US" sz="1600" i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8D9EF2-2F3E-573A-68B2-9155271836E2}"/>
              </a:ext>
            </a:extLst>
          </p:cNvPr>
          <p:cNvSpPr txBox="1"/>
          <p:nvPr/>
        </p:nvSpPr>
        <p:spPr>
          <a:xfrm>
            <a:off x="772885" y="931864"/>
            <a:ext cx="972384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3763" indent="-342900">
              <a:buSzPts val="17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March 2014: Russia annexed Crimean Peninsula from Ukraine</a:t>
            </a:r>
          </a:p>
          <a:p>
            <a:pPr marL="503763" indent="-342900">
              <a:buSzPts val="17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Crimea Internet re-routed via Miranda Media (AS201776) in July 2014.</a:t>
            </a:r>
          </a:p>
          <a:p>
            <a:pPr marL="503763" indent="-342900">
              <a:buSzPts val="1700"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Kherson Internet re-routed via AS201776 in June 2022.</a:t>
            </a:r>
          </a:p>
        </p:txBody>
      </p:sp>
      <p:pic>
        <p:nvPicPr>
          <p:cNvPr id="13" name="Picture 12" descr="Shape&#10;&#10;Description automatically generated with medium confidence">
            <a:extLst>
              <a:ext uri="{FF2B5EF4-FFF2-40B4-BE49-F238E27FC236}">
                <a16:creationId xmlns:a16="http://schemas.microsoft.com/office/drawing/2014/main" id="{5584655D-EEAE-DBD1-DE72-395415738E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2174" y="2888842"/>
            <a:ext cx="4328122" cy="24326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652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12161-F538-B2C9-9EE0-E1EDE7951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AE0C-A699-9045-C964-97204E47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My analysis falls into two buckets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07F6DC-7F37-7E39-A227-ABCC6ABEB99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447861" y="2471710"/>
            <a:ext cx="5241195" cy="34404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0944CFC-3BA6-69B4-01B1-AF42B98FF0AF}"/>
              </a:ext>
            </a:extLst>
          </p:cNvPr>
          <p:cNvSpPr txBox="1"/>
          <p:nvPr/>
        </p:nvSpPr>
        <p:spPr>
          <a:xfrm>
            <a:off x="6379305" y="1749624"/>
            <a:ext cx="5241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BGP security</a:t>
            </a:r>
            <a:endParaRPr lang="en-US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830733-B9F3-368B-ECEC-58C9D6BD7076}"/>
              </a:ext>
            </a:extLst>
          </p:cNvPr>
          <p:cNvSpPr txBox="1"/>
          <p:nvPr/>
        </p:nvSpPr>
        <p:spPr>
          <a:xfrm>
            <a:off x="586266" y="1749624"/>
            <a:ext cx="52411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9797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Geopolitical</a:t>
            </a:r>
            <a:endParaRPr lang="en-US" sz="1400" dirty="0">
              <a:solidFill>
                <a:srgbClr val="79797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45954B-FFD4-65D7-4D0C-6EFB40DF6728}"/>
              </a:ext>
            </a:extLst>
          </p:cNvPr>
          <p:cNvPicPr>
            <a:picLocks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64" y="2437471"/>
            <a:ext cx="4800600" cy="347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81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B3D6A-C9B4-A8B0-BE85-7BB46835D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DE783-2F33-EEC5-A15F-3D8B0E188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pPr defTabSz="1219170">
              <a:buClr>
                <a:srgbClr val="000000"/>
              </a:buClr>
              <a:buSzPct val="25000"/>
            </a:pPr>
            <a:r>
              <a:rPr lang="en-US" sz="3600" kern="0" dirty="0">
                <a:solidFill>
                  <a:schemeClr val="bg1"/>
                </a:solidFill>
                <a:ea typeface="Trebuchet MS"/>
                <a:sym typeface="Trebuchet MS"/>
              </a:rPr>
              <a:t>Real world attacks: BGP MITM hijacks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391DB6C-EDE5-A7C5-F4E7-971B86AFAEF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13549" y="1460880"/>
            <a:ext cx="5816935" cy="302923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</a:rPr>
              <a:t>First documented cases of BGP MITM attacks.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Belarus ASes hijacked many entities in Feb 2013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Targets included:</a:t>
            </a:r>
          </a:p>
          <a:p>
            <a:pPr lvl="2">
              <a:lnSpc>
                <a:spcPct val="100000"/>
              </a:lnSpc>
            </a:pPr>
            <a:r>
              <a:rPr lang="en-US" sz="1700" dirty="0">
                <a:solidFill>
                  <a:schemeClr val="bg1"/>
                </a:solidFill>
              </a:rPr>
              <a:t>Visa &amp; Mastercard</a:t>
            </a:r>
          </a:p>
          <a:p>
            <a:pPr lvl="2">
              <a:lnSpc>
                <a:spcPct val="100000"/>
              </a:lnSpc>
            </a:pPr>
            <a:r>
              <a:rPr lang="en-US" sz="1700" dirty="0">
                <a:solidFill>
                  <a:schemeClr val="bg1"/>
                </a:solidFill>
              </a:rPr>
              <a:t>Numerous Foreign Ministries 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</a:rPr>
              <a:t>Motivated Renesys to build a system to detect all BGP hijacks in the routing table.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Discovered many more.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2997CBA5-9D11-E26B-326E-3C7742408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0484" y="1460880"/>
            <a:ext cx="5774911" cy="279722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4BE1166-B88D-F4D5-30FF-1A4CF8525C1E}"/>
              </a:ext>
            </a:extLst>
          </p:cNvPr>
          <p:cNvSpPr txBox="1">
            <a:spLocks/>
          </p:cNvSpPr>
          <p:nvPr/>
        </p:nvSpPr>
        <p:spPr>
          <a:xfrm>
            <a:off x="313549" y="4490113"/>
            <a:ext cx="9720194" cy="16670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Legacy of those early BGP attacks.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Today, RPKI ROV and other filtering mechanisms would have stopped these.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Public reporting tools (</a:t>
            </a:r>
            <a:r>
              <a:rPr lang="en-US" sz="18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BGPstream</a:t>
            </a: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GRIP) caused hijackers to shift tactics. </a:t>
            </a:r>
          </a:p>
        </p:txBody>
      </p:sp>
    </p:spTree>
    <p:extLst>
      <p:ext uri="{BB962C8B-B14F-4D97-AF65-F5344CB8AC3E}">
        <p14:creationId xmlns:p14="http://schemas.microsoft.com/office/powerpoint/2010/main" val="234999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57653-0AD3-2DA8-C1A9-432A8C25C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9D6EB43-6184-A2FB-93EA-B3E31A482497}"/>
              </a:ext>
            </a:extLst>
          </p:cNvPr>
          <p:cNvSpPr/>
          <p:nvPr/>
        </p:nvSpPr>
        <p:spPr>
          <a:xfrm>
            <a:off x="501978" y="4287079"/>
            <a:ext cx="11457793" cy="1870085"/>
          </a:xfrm>
          <a:prstGeom prst="roundRect">
            <a:avLst/>
          </a:prstGeom>
          <a:solidFill>
            <a:srgbClr val="5E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  <a:highlight>
                <a:srgbClr val="C0C0C0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6EB34-E318-77B9-58DD-C1B321C49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pPr defTabSz="1219170">
              <a:buClr>
                <a:srgbClr val="000000"/>
              </a:buClr>
              <a:buSzPct val="25000"/>
            </a:pPr>
            <a:r>
              <a:rPr lang="en-US" sz="3600" kern="0" dirty="0">
                <a:solidFill>
                  <a:schemeClr val="bg1"/>
                </a:solidFill>
                <a:ea typeface="Trebuchet MS"/>
                <a:sym typeface="Trebuchet MS"/>
              </a:rPr>
              <a:t>Real world attacks: Other BGP malfeasance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BF8EFAB-9601-EB2C-4E1D-4F98D883383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13549" y="1373255"/>
            <a:ext cx="6493651" cy="26756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Disconnection of </a:t>
            </a:r>
            <a:r>
              <a:rPr lang="en-US" sz="2000" dirty="0" err="1">
                <a:solidFill>
                  <a:schemeClr val="bg1"/>
                </a:solidFill>
              </a:rPr>
              <a:t>Bitcanal</a:t>
            </a:r>
            <a:r>
              <a:rPr lang="en-US" sz="2000" dirty="0">
                <a:solidFill>
                  <a:schemeClr val="bg1"/>
                </a:solidFill>
              </a:rPr>
              <a:t> (AS197426)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Platform for bad actors performing BGP hijacks.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Disconnected from Internet by coordinated action.</a:t>
            </a:r>
          </a:p>
          <a:p>
            <a:pPr>
              <a:lnSpc>
                <a:spcPct val="100000"/>
              </a:lnSpc>
            </a:pPr>
            <a:r>
              <a:rPr lang="en-US" sz="2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Legacy of this incident: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Unfortunately, residential proxies and IPv4 leasing have obviated the need for such a service.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After takedown, bad actors moved to US telecoms.</a:t>
            </a:r>
          </a:p>
          <a:p>
            <a:pPr>
              <a:lnSpc>
                <a:spcPct val="100000"/>
              </a:lnSpc>
            </a:pPr>
            <a:endParaRPr lang="en-US" sz="2200" dirty="0">
              <a:solidFill>
                <a:schemeClr val="bg1"/>
              </a:solidFill>
            </a:endParaRPr>
          </a:p>
          <a:p>
            <a:pPr lvl="1">
              <a:lnSpc>
                <a:spcPct val="100000"/>
              </a:lnSpc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CCF75-0AC0-AFCA-48A9-0DE30EB655BF}"/>
              </a:ext>
            </a:extLst>
          </p:cNvPr>
          <p:cNvSpPr txBox="1">
            <a:spLocks/>
          </p:cNvSpPr>
          <p:nvPr/>
        </p:nvSpPr>
        <p:spPr>
          <a:xfrm>
            <a:off x="313549" y="4490113"/>
            <a:ext cx="9720194" cy="16670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US" sz="18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269729A-09AE-5BB6-C8E3-83F24811661B}"/>
              </a:ext>
            </a:extLst>
          </p:cNvPr>
          <p:cNvGrpSpPr/>
          <p:nvPr/>
        </p:nvGrpSpPr>
        <p:grpSpPr>
          <a:xfrm>
            <a:off x="6948196" y="1335397"/>
            <a:ext cx="4503575" cy="2674987"/>
            <a:chOff x="3222016" y="3094068"/>
            <a:chExt cx="4802868" cy="295444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89DE4A4-C583-361E-C612-02CD772E36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2" r="1928"/>
            <a:stretch/>
          </p:blipFill>
          <p:spPr>
            <a:xfrm>
              <a:off x="3222016" y="3094068"/>
              <a:ext cx="4802868" cy="2360799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7B2524D-B056-49AD-0900-EB0EEC94E8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2" t="39770" r="33358"/>
            <a:stretch>
              <a:fillRect/>
            </a:stretch>
          </p:blipFill>
          <p:spPr>
            <a:xfrm>
              <a:off x="3222016" y="3916907"/>
              <a:ext cx="4802868" cy="2131602"/>
            </a:xfrm>
            <a:prstGeom prst="rect">
              <a:avLst/>
            </a:prstGeom>
            <a:ln>
              <a:solidFill>
                <a:schemeClr val="tx2"/>
              </a:solidFill>
            </a:ln>
          </p:spPr>
        </p:pic>
      </p:grp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1BF27A9-6725-97AC-4900-27013F95402D}"/>
              </a:ext>
            </a:extLst>
          </p:cNvPr>
          <p:cNvSpPr txBox="1">
            <a:spLocks/>
          </p:cNvSpPr>
          <p:nvPr/>
        </p:nvSpPr>
        <p:spPr>
          <a:xfrm>
            <a:off x="739064" y="4451551"/>
            <a:ext cx="5782451" cy="166705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Intentional, but also accidental.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Local block leaks out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Most famous incident: YouTube/Pakistan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Most recent: Telegram/India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C72E37E-6170-5852-9F7D-B30142F78E16}"/>
              </a:ext>
            </a:extLst>
          </p:cNvPr>
          <p:cNvSpPr txBox="1">
            <a:spLocks/>
          </p:cNvSpPr>
          <p:nvPr/>
        </p:nvSpPr>
        <p:spPr>
          <a:xfrm>
            <a:off x="5969972" y="4693148"/>
            <a:ext cx="5650528" cy="11754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solidFill>
                  <a:schemeClr val="bg1"/>
                </a:solidFill>
              </a:rPr>
              <a:t>Legacy: the times have changed!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</a:rPr>
              <a:t>RPKI ROV has (mostly) contained these events.</a:t>
            </a:r>
          </a:p>
        </p:txBody>
      </p:sp>
    </p:spTree>
    <p:extLst>
      <p:ext uri="{BB962C8B-B14F-4D97-AF65-F5344CB8AC3E}">
        <p14:creationId xmlns:p14="http://schemas.microsoft.com/office/powerpoint/2010/main" val="345052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6D9E7-003C-444C-5481-1A8519406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6F13-E3CB-013D-327F-9040A016C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kern="0" dirty="0">
                <a:solidFill>
                  <a:schemeClr val="bg1"/>
                </a:solidFill>
                <a:ea typeface="Trebuchet MS"/>
                <a:sym typeface="Trebuchet MS"/>
              </a:rPr>
              <a:t>Real world attacks: IPv4 leasing and residential proxies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61D6D8-5BAA-944E-735F-442135E723E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1998" y="1412688"/>
            <a:ext cx="6567432" cy="4032623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IPv4 private transfer market took off in 2014.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Introduced a new player in the Internet ecosystem: the IPv4 broker.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IPv4 leasing came a few years later.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Added the flexibility of quick, temporary usage.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Didn’t require an RIR-mediated transfer of ownership.</a:t>
            </a:r>
          </a:p>
          <a:p>
            <a:r>
              <a:rPr lang="en-US" sz="2400" dirty="0">
                <a:solidFill>
                  <a:schemeClr val="bg1"/>
                </a:solidFill>
              </a:rPr>
              <a:t>Ukraine’s footprint in the global routing table shrank by 18.5% in the years following the invasion by Russia.</a:t>
            </a:r>
          </a:p>
          <a:p>
            <a:r>
              <a:rPr lang="en-US" sz="2400" dirty="0">
                <a:solidFill>
                  <a:schemeClr val="bg1"/>
                </a:solidFill>
              </a:rPr>
              <a:t>Ukrainian providers leasing their IPv4 for needed revenue, only to be abused by residential proxies.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Subject of an analysis by Brian Krebs.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6E33CC-832B-636E-0B3F-B5E7C9B66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735" y="1412688"/>
            <a:ext cx="4916591" cy="32754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B69856-F5C6-F1C9-29F9-9D25E3E67FE5}"/>
              </a:ext>
            </a:extLst>
          </p:cNvPr>
          <p:cNvSpPr txBox="1"/>
          <p:nvPr/>
        </p:nvSpPr>
        <p:spPr>
          <a:xfrm>
            <a:off x="1798820" y="5969967"/>
            <a:ext cx="9263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https://www.kentik.com/blog/from-ukraine-to-the-cloud-stories-of-ipv4-migration/</a:t>
            </a:r>
          </a:p>
        </p:txBody>
      </p:sp>
    </p:spTree>
    <p:extLst>
      <p:ext uri="{BB962C8B-B14F-4D97-AF65-F5344CB8AC3E}">
        <p14:creationId xmlns:p14="http://schemas.microsoft.com/office/powerpoint/2010/main" val="923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69E5E-35A3-C505-0A47-0C5EE5D59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28434-78F0-A902-2224-CD6F45946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Quick Review of RPKI ROV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67CE79-DD1F-48D1-A90F-107C0DEE5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22" y="2605012"/>
            <a:ext cx="4519977" cy="2361688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433A6D-4196-4C39-032E-EDD29A380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684004"/>
            <a:ext cx="4368797" cy="2282696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A35F70-53E4-068B-C5E1-F38E45A296DD}"/>
              </a:ext>
            </a:extLst>
          </p:cNvPr>
          <p:cNvSpPr txBox="1"/>
          <p:nvPr/>
        </p:nvSpPr>
        <p:spPr>
          <a:xfrm>
            <a:off x="1573342" y="5071296"/>
            <a:ext cx="338256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Routes with ROAs</a:t>
            </a:r>
            <a:b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71% of IPv4</a:t>
            </a:r>
            <a:b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79% of IPv6</a:t>
            </a:r>
          </a:p>
          <a:p>
            <a:r>
              <a:rPr lang="en-US" sz="1400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 NIST RPKI Monitor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DEBCB1-2A59-A08B-8F97-AE07C6E93EBE}"/>
              </a:ext>
            </a:extLst>
          </p:cNvPr>
          <p:cNvSpPr txBox="1"/>
          <p:nvPr/>
        </p:nvSpPr>
        <p:spPr>
          <a:xfrm>
            <a:off x="6858130" y="5071296"/>
            <a:ext cx="41112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Traffic to Routes with ROAs</a:t>
            </a:r>
            <a:b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78% bits/sec</a:t>
            </a:r>
          </a:p>
          <a:p>
            <a:r>
              <a:rPr lang="en-US" sz="1400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Source: Kentik aggregate traffic data</a:t>
            </a:r>
            <a:br>
              <a:rPr lang="en-US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US" sz="1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4505B7C-A4C6-F1CC-1311-76AFAFF0C4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94912" y="1436688"/>
            <a:ext cx="11025588" cy="4813300"/>
          </a:xfrm>
        </p:spPr>
        <p:txBody>
          <a:bodyPr>
            <a:normAutofit/>
          </a:bodyPr>
          <a:lstStyle/>
          <a:p>
            <a:pPr lvl="0"/>
            <a:r>
              <a:rPr lang="en-US" sz="2400" dirty="0">
                <a:solidFill>
                  <a:schemeClr val="bg1"/>
                </a:solidFill>
              </a:rPr>
              <a:t>A ROA authorizes an origin AS (and optional maxLength) for a prefix.</a:t>
            </a:r>
          </a:p>
          <a:p>
            <a:pPr lvl="0"/>
            <a:r>
              <a:rPr lang="en-US" sz="2400" dirty="0">
                <a:solidFill>
                  <a:schemeClr val="bg1"/>
                </a:solidFill>
              </a:rPr>
              <a:t>ROV checks routes against ROAs and rejects invalids.</a:t>
            </a:r>
          </a:p>
        </p:txBody>
      </p:sp>
    </p:spTree>
    <p:extLst>
      <p:ext uri="{BB962C8B-B14F-4D97-AF65-F5344CB8AC3E}">
        <p14:creationId xmlns:p14="http://schemas.microsoft.com/office/powerpoint/2010/main" val="369077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DD25-AE03-2714-0FAC-0C73B4165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5F6CA-3F73-9D0C-418F-B7CC9E6C1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RPKI ROV: China rolls out the ROAs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142A268-D06C-C055-3FD5-D383665CBDB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China’s embrace of ROAs caused an uptick in global coverage stats.</a:t>
            </a:r>
          </a:p>
          <a:p>
            <a:r>
              <a:rPr lang="en-US" dirty="0">
                <a:solidFill>
                  <a:schemeClr val="bg1"/>
                </a:solidFill>
              </a:rPr>
              <a:t>Since April 2026, ROA coverage in China increased from 4% to 81%.</a:t>
            </a:r>
          </a:p>
          <a:p>
            <a:r>
              <a:rPr lang="en-US" dirty="0">
                <a:solidFill>
                  <a:schemeClr val="bg1"/>
                </a:solidFill>
              </a:rPr>
              <a:t>Increased ROA coverage in the APNIC region from 55% to 77%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8EBC2-35B4-FAFD-38F6-DB04F60E8332}"/>
              </a:ext>
            </a:extLst>
          </p:cNvPr>
          <p:cNvSpPr txBox="1"/>
          <p:nvPr/>
        </p:nvSpPr>
        <p:spPr>
          <a:xfrm>
            <a:off x="3518298" y="6065322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www.kentik.com</a:t>
            </a:r>
            <a:r>
              <a:rPr lang="en-US" dirty="0">
                <a:solidFill>
                  <a:schemeClr val="bg1"/>
                </a:solidFill>
              </a:rPr>
              <a:t>/blog/</a:t>
            </a:r>
            <a:r>
              <a:rPr lang="en-US" dirty="0" err="1">
                <a:solidFill>
                  <a:schemeClr val="bg1"/>
                </a:solidFill>
              </a:rPr>
              <a:t>china</a:t>
            </a:r>
            <a:r>
              <a:rPr lang="en-US" dirty="0">
                <a:solidFill>
                  <a:schemeClr val="bg1"/>
                </a:solidFill>
              </a:rPr>
              <a:t>-rolls-out-the-</a:t>
            </a:r>
            <a:r>
              <a:rPr lang="en-US" dirty="0" err="1">
                <a:solidFill>
                  <a:schemeClr val="bg1"/>
                </a:solidFill>
              </a:rPr>
              <a:t>roas</a:t>
            </a:r>
            <a:r>
              <a:rPr lang="en-US" dirty="0">
                <a:solidFill>
                  <a:schemeClr val="bg1"/>
                </a:solidFill>
              </a:rPr>
              <a:t>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4459A8-C063-FEE6-4A58-7BB0A9086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57" y="3120332"/>
            <a:ext cx="4893307" cy="27933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C7046F-9131-A0FA-0619-0D441EDC8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726" y="3120332"/>
            <a:ext cx="5957496" cy="279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77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9C6C7-6040-E0D6-D172-CE5488C28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969A-F334-648E-5A88-EF548174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ASPA: Validating the Path, Beyond the Origin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E1CF414-6CE8-4AF9-E9B8-5492E815BA7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ROV asks: is this AS allowed to originate this prefix?</a:t>
            </a:r>
          </a:p>
          <a:p>
            <a:r>
              <a:rPr lang="en-US" sz="2400" dirty="0">
                <a:solidFill>
                  <a:schemeClr val="bg1"/>
                </a:solidFill>
              </a:rPr>
              <a:t>ASPA asks the next question: does this AS path follow real business relationships?</a:t>
            </a:r>
          </a:p>
          <a:p>
            <a:r>
              <a:rPr lang="en-US" sz="2400" dirty="0">
                <a:solidFill>
                  <a:schemeClr val="bg1"/>
                </a:solidFill>
              </a:rPr>
              <a:t>Each network signs one ASPA object listing its upstream transit providers.</a:t>
            </a:r>
          </a:p>
          <a:p>
            <a:r>
              <a:rPr lang="en-US" sz="2400" dirty="0">
                <a:solidFill>
                  <a:schemeClr val="bg1"/>
                </a:solidFill>
              </a:rPr>
              <a:t>Routers check that a path climbs up through providers and comes back down only once (valley-free).</a:t>
            </a:r>
          </a:p>
          <a:p>
            <a:r>
              <a:rPr lang="en-US" sz="2400" dirty="0">
                <a:solidFill>
                  <a:schemeClr val="bg1"/>
                </a:solidFill>
              </a:rPr>
              <a:t>It catches two threats ROV misses: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Route leaks (e.g., Verizon/DQE, 2019)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Forged-origin hijacks</a:t>
            </a:r>
          </a:p>
        </p:txBody>
      </p:sp>
    </p:spTree>
    <p:extLst>
      <p:ext uri="{BB962C8B-B14F-4D97-AF65-F5344CB8AC3E}">
        <p14:creationId xmlns:p14="http://schemas.microsoft.com/office/powerpoint/2010/main" val="48009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70493-4B64-B5E9-2F71-D5C9FE51F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85B118-E9AE-98A9-80CD-A05798156C7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0" y="45720"/>
            <a:ext cx="12192000" cy="6766560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F6FD637A-85CE-BE64-EE52-B0878FAA15D3}"/>
              </a:ext>
            </a:extLst>
          </p:cNvPr>
          <p:cNvSpPr txBox="1">
            <a:spLocks/>
          </p:cNvSpPr>
          <p:nvPr/>
        </p:nvSpPr>
        <p:spPr>
          <a:xfrm>
            <a:off x="1105469" y="2429300"/>
            <a:ext cx="7055892" cy="2870699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925" lvl="1" indent="-276225"/>
            <a:r>
              <a:rPr lang="en-US" sz="1800" dirty="0">
                <a:solidFill>
                  <a:schemeClr val="bg1"/>
                </a:solidFill>
              </a:rPr>
              <a:t>Nov 2025: RIPE NCC turned on ASPA support in the RPKI Dashboard.</a:t>
            </a:r>
          </a:p>
          <a:p>
            <a:pPr marL="288925" lvl="1" indent="-276225"/>
            <a:r>
              <a:rPr lang="en-US" sz="1800" dirty="0">
                <a:solidFill>
                  <a:schemeClr val="bg1"/>
                </a:solidFill>
              </a:rPr>
              <a:t>Jan 2026: ARIN announced that ASPA “is now fully available in ARIN Online as part of the RPKI security features.”</a:t>
            </a:r>
          </a:p>
          <a:p>
            <a:pPr marL="288925" lvl="1" indent="-276225"/>
            <a:r>
              <a:rPr lang="en-US" sz="1800" dirty="0">
                <a:solidFill>
                  <a:schemeClr val="bg1"/>
                </a:solidFill>
              </a:rPr>
              <a:t>Jul 2026: ASPA support went live in MyAPNIC.</a:t>
            </a:r>
          </a:p>
          <a:p>
            <a:pPr marL="288925" lvl="1" indent="-276225"/>
            <a:r>
              <a:rPr lang="en-US" sz="1800" dirty="0">
                <a:solidFill>
                  <a:schemeClr val="bg1"/>
                </a:solidFill>
              </a:rPr>
              <a:t>Sep 2026: LACNIC added ASPA configuration to MiLACNIC.</a:t>
            </a:r>
          </a:p>
        </p:txBody>
      </p:sp>
    </p:spTree>
    <p:extLst>
      <p:ext uri="{BB962C8B-B14F-4D97-AF65-F5344CB8AC3E}">
        <p14:creationId xmlns:p14="http://schemas.microsoft.com/office/powerpoint/2010/main" val="81772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D2C529B-9498-F73F-0F2E-9B4208D395EF}"/>
              </a:ext>
            </a:extLst>
          </p:cNvPr>
          <p:cNvGrpSpPr/>
          <p:nvPr/>
        </p:nvGrpSpPr>
        <p:grpSpPr>
          <a:xfrm>
            <a:off x="8958" y="304803"/>
            <a:ext cx="12183042" cy="6056910"/>
            <a:chOff x="8958" y="304803"/>
            <a:chExt cx="12183042" cy="6056910"/>
          </a:xfrm>
        </p:grpSpPr>
        <p:pic>
          <p:nvPicPr>
            <p:cNvPr id="3" name="Picture 2" descr="BGP Prefix Matching and Prefix List Explained - Study CCNP">
              <a:extLst>
                <a:ext uri="{FF2B5EF4-FFF2-40B4-BE49-F238E27FC236}">
                  <a16:creationId xmlns:a16="http://schemas.microsoft.com/office/drawing/2014/main" id="{7343EA87-CFCE-E759-7E8A-84E5AF2C5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58" y="304803"/>
              <a:ext cx="12183042" cy="605691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F5F95F-8648-44B2-4E9E-E53F1546500A}"/>
                </a:ext>
              </a:extLst>
            </p:cNvPr>
            <p:cNvSpPr/>
            <p:nvPr/>
          </p:nvSpPr>
          <p:spPr>
            <a:xfrm>
              <a:off x="8958" y="348343"/>
              <a:ext cx="12174084" cy="5936343"/>
            </a:xfrm>
            <a:prstGeom prst="rect">
              <a:avLst/>
            </a:prstGeom>
            <a:solidFill>
              <a:schemeClr val="bg1">
                <a:alpha val="77756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>
                <a:solidFill>
                  <a:srgbClr val="101820"/>
                </a:solidFill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8204508-8F7F-A1AD-5486-FBB5885026A6}"/>
              </a:ext>
            </a:extLst>
          </p:cNvPr>
          <p:cNvSpPr txBox="1"/>
          <p:nvPr/>
        </p:nvSpPr>
        <p:spPr>
          <a:xfrm>
            <a:off x="2410691" y="2656150"/>
            <a:ext cx="7370618" cy="6771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It’s time to talk about maxLength</a:t>
            </a:r>
            <a:endParaRPr lang="en-US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36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C702E-5C57-DB0F-6D31-57E589E32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37E40-DA7F-3BD4-3518-4360E18C6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Early warnings on maxLength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AA9B4621-41B7-05B7-401E-99EA7FE6CBB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1650" y="1436688"/>
            <a:ext cx="7638142" cy="48133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2017 paper by Gilad, Sagga, and Goldberg outlined risks of overly permissive maxLength values in ROAs.</a:t>
            </a:r>
          </a:p>
          <a:p>
            <a:r>
              <a:rPr lang="en-US" sz="1800" dirty="0">
                <a:solidFill>
                  <a:schemeClr val="bg1"/>
                </a:solidFill>
              </a:rPr>
              <a:t>RPKI ROV could be undermined by a hijack with: 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Unannounced more-specific (subprefix) within the maxLength limit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Forged AS path ending in the ROA's authorized origin</a:t>
            </a:r>
          </a:p>
          <a:p>
            <a:endParaRPr lang="en-US" sz="1800" dirty="0">
              <a:solidFill>
                <a:schemeClr val="bg1"/>
              </a:solidFill>
            </a:endParaRPr>
          </a:p>
          <a:p>
            <a:r>
              <a:rPr lang="en-US" sz="1800" dirty="0">
                <a:solidFill>
                  <a:schemeClr val="bg1"/>
                </a:solidFill>
              </a:rPr>
              <a:t>In 2018, Birge-Lee et al. showed how an attacker could obtain a valid TLS certificate using a BGP hijack. 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Domain validation runs over unauthenticated connections and assumes the routing system is correct.</a:t>
            </a:r>
          </a:p>
          <a:p>
            <a:r>
              <a:rPr lang="en-US" sz="1800" dirty="0">
                <a:solidFill>
                  <a:schemeClr val="bg1"/>
                </a:solidFill>
              </a:rPr>
              <a:t>Led to the development of Multi-Perspective Issuance Corroboration (MPIC), now required of all public CAs. 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Validates from multiple geographically and topologically diverse locations.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A quorum must agree before a certificate is issued.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7DD880-C187-D516-AB4A-2E5B4F2E9D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15" b="-2"/>
          <a:stretch>
            <a:fillRect/>
          </a:stretch>
        </p:blipFill>
        <p:spPr>
          <a:xfrm>
            <a:off x="8476343" y="1107790"/>
            <a:ext cx="2807607" cy="2501051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EBCE38-4626-DA89-0CD2-94AEC025DF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22" r="5273"/>
          <a:stretch>
            <a:fillRect/>
          </a:stretch>
        </p:blipFill>
        <p:spPr>
          <a:xfrm>
            <a:off x="8476342" y="3753089"/>
            <a:ext cx="2807608" cy="23864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0116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9557D-25BB-F5D6-FC97-5A2581AD0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C1711-2FAE-13E0-D2C1-6A557D42C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Real world attacks: Softaculous (Aug 2026)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F03FD5F-0203-1AB8-D6FE-2BD07AA9193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9193" y="1500203"/>
            <a:ext cx="7418521" cy="3289511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On August 28, a BGP hijack was used as part of an attack on hosting software vendor Softaculous.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The attacker was able to deliver a “malicious </a:t>
            </a:r>
            <a:r>
              <a:rPr lang="en-US" sz="1600" dirty="0" err="1">
                <a:solidFill>
                  <a:schemeClr val="bg1"/>
                </a:solidFill>
              </a:rPr>
              <a:t>Virtualizor</a:t>
            </a:r>
            <a:r>
              <a:rPr lang="en-US" sz="1600" dirty="0">
                <a:solidFill>
                  <a:schemeClr val="bg1"/>
                </a:solidFill>
              </a:rPr>
              <a:t> update package” to a “small number of installations.”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Able to do so by obtaining a </a:t>
            </a:r>
            <a:r>
              <a:rPr lang="en-US" sz="1600" b="1" i="1" dirty="0">
                <a:solidFill>
                  <a:schemeClr val="bg1"/>
                </a:solidFill>
              </a:rPr>
              <a:t>technically valid TLS certificate</a:t>
            </a:r>
            <a:r>
              <a:rPr lang="en-US" sz="1600" dirty="0">
                <a:solidFill>
                  <a:schemeClr val="bg1"/>
                </a:solidFill>
              </a:rPr>
              <a:t> using a successful BGP hijack.</a:t>
            </a:r>
          </a:p>
          <a:p>
            <a:r>
              <a:rPr lang="en-US" sz="1800" dirty="0">
                <a:solidFill>
                  <a:schemeClr val="bg1"/>
                </a:solidFill>
              </a:rPr>
              <a:t>Attacker used more-specific forged-origin hijack to defeat RPKI ROV and Multi-Perspective Issuance Corroboration (MPIC).</a:t>
            </a:r>
          </a:p>
          <a:p>
            <a:r>
              <a:rPr lang="en-US" sz="1800" dirty="0">
                <a:solidFill>
                  <a:schemeClr val="bg1"/>
                </a:solidFill>
              </a:rPr>
              <a:t>Similar techniques used in 2022 attacks on cryptocurrency services </a:t>
            </a:r>
            <a:r>
              <a:rPr lang="en-US" sz="1800" dirty="0" err="1">
                <a:solidFill>
                  <a:schemeClr val="bg1"/>
                </a:solidFill>
              </a:rPr>
              <a:t>KLAYswap</a:t>
            </a:r>
            <a:r>
              <a:rPr lang="en-US" sz="1800" dirty="0">
                <a:solidFill>
                  <a:schemeClr val="bg1"/>
                </a:solidFill>
              </a:rPr>
              <a:t> and Celer Bridge.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8A1F9D-0E33-BB6A-8A77-C4BD0524EA90}"/>
              </a:ext>
            </a:extLst>
          </p:cNvPr>
          <p:cNvSpPr txBox="1"/>
          <p:nvPr/>
        </p:nvSpPr>
        <p:spPr>
          <a:xfrm>
            <a:off x="1949986" y="6030907"/>
            <a:ext cx="8813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www.kentik.com</a:t>
            </a:r>
            <a:r>
              <a:rPr lang="en-US" dirty="0">
                <a:solidFill>
                  <a:schemeClr val="bg1"/>
                </a:solidFill>
              </a:rPr>
              <a:t>/blog/latest-</a:t>
            </a:r>
            <a:r>
              <a:rPr lang="en-US" dirty="0" err="1">
                <a:solidFill>
                  <a:schemeClr val="bg1"/>
                </a:solidFill>
              </a:rPr>
              <a:t>bgp</a:t>
            </a:r>
            <a:r>
              <a:rPr lang="en-US" dirty="0">
                <a:solidFill>
                  <a:schemeClr val="bg1"/>
                </a:solidFill>
              </a:rPr>
              <a:t>-hijack-targets-hosting-software-vendor/</a:t>
            </a:r>
          </a:p>
        </p:txBody>
      </p:sp>
      <p:pic>
        <p:nvPicPr>
          <p:cNvPr id="7" name="Picture 6" descr="Softaculous – WordPress plugin | WordPress.org">
            <a:extLst>
              <a:ext uri="{FF2B5EF4-FFF2-40B4-BE49-F238E27FC236}">
                <a16:creationId xmlns:a16="http://schemas.microsoft.com/office/drawing/2014/main" id="{245E5750-FA93-2FB3-9845-506CE6F4A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5429" y="1500202"/>
            <a:ext cx="3450545" cy="345054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581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8A6BF-5725-CA25-79BD-C67435A67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0E52-FAFA-B8D0-8C16-7AFF47A9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978" y="54865"/>
            <a:ext cx="11118522" cy="1080257"/>
          </a:xfrm>
        </p:spPr>
        <p:txBody>
          <a:bodyPr wrap="square"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Real world attacks: Softaculous (Aug 2026)</a:t>
            </a:r>
            <a:endParaRPr lang="en-US" b="0" dirty="0">
              <a:solidFill>
                <a:schemeClr val="bg1"/>
              </a:solidFill>
            </a:endParaRP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9FB0A9B-580E-976F-7F99-FC2FE1CD35D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9193" y="1500203"/>
            <a:ext cx="6257377" cy="4397014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Hijack included an AS path with a forged origin.</a:t>
            </a:r>
          </a:p>
          <a:p>
            <a:pPr lvl="1"/>
            <a:r>
              <a:rPr lang="en-US" sz="1600" dirty="0">
                <a:solidFill>
                  <a:schemeClr val="bg1"/>
                </a:solidFill>
              </a:rPr>
              <a:t>The attacker appended 24940 as the rightmost ASN in the path</a:t>
            </a:r>
          </a:p>
          <a:p>
            <a:r>
              <a:rPr lang="en-US" sz="1800" dirty="0">
                <a:solidFill>
                  <a:schemeClr val="bg1"/>
                </a:solidFill>
              </a:rPr>
              <a:t>It was considered RPKI-valid for two reasons: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ROA required the origin to be 24940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i="1" dirty="0">
                <a:solidFill>
                  <a:schemeClr val="bg1"/>
                </a:solidFill>
              </a:rPr>
              <a:t>ROA allowed prefix length to be anywhere from /16 to /24.</a:t>
            </a:r>
          </a:p>
          <a:p>
            <a:r>
              <a:rPr lang="en-US" sz="1800" dirty="0">
                <a:solidFill>
                  <a:schemeClr val="bg1"/>
                </a:solidFill>
              </a:rPr>
              <a:t>Because there was no existing route for 162.55.80.0/24, it propagated as far as other route filtering mechanisms would allow.</a:t>
            </a:r>
          </a:p>
          <a:p>
            <a:r>
              <a:rPr lang="en-US" sz="1800" dirty="0">
                <a:solidFill>
                  <a:schemeClr val="bg1"/>
                </a:solidFill>
              </a:rPr>
              <a:t>Because it was a more-specific route, any traffic destined for this IP range would prefer it over the legitimate route (162.55.0.0/16) due to routers’ preference for longest-prefix-match.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733EAB-417D-8B72-6DE2-CF6C034D440A}"/>
              </a:ext>
            </a:extLst>
          </p:cNvPr>
          <p:cNvSpPr txBox="1"/>
          <p:nvPr/>
        </p:nvSpPr>
        <p:spPr>
          <a:xfrm>
            <a:off x="1949986" y="6030907"/>
            <a:ext cx="8813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www.kentik.com</a:t>
            </a:r>
            <a:r>
              <a:rPr lang="en-US" dirty="0">
                <a:solidFill>
                  <a:schemeClr val="bg1"/>
                </a:solidFill>
              </a:rPr>
              <a:t>/blog/latest-</a:t>
            </a:r>
            <a:r>
              <a:rPr lang="en-US" dirty="0" err="1">
                <a:solidFill>
                  <a:schemeClr val="bg1"/>
                </a:solidFill>
              </a:rPr>
              <a:t>bgp</a:t>
            </a:r>
            <a:r>
              <a:rPr lang="en-US" dirty="0">
                <a:solidFill>
                  <a:schemeClr val="bg1"/>
                </a:solidFill>
              </a:rPr>
              <a:t>-hijack-targets-hosting-software-vendor/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AE64F-784A-81E1-8365-650404AA3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686" y="1391479"/>
            <a:ext cx="5096259" cy="300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3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C3E95-D28F-DA3E-8987-92F107019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4383159-3733-4BEE-B6C6-9E98F56BFFF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19193" y="1381668"/>
            <a:ext cx="5862337" cy="3915161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Solution to non-minimal ROAs is outlined in RFC9319 (2022).</a:t>
            </a:r>
          </a:p>
          <a:p>
            <a:r>
              <a:rPr lang="en-US" sz="2000" dirty="0">
                <a:solidFill>
                  <a:schemeClr val="bg1"/>
                </a:solidFill>
              </a:rPr>
              <a:t>Primary fix:</a:t>
            </a:r>
          </a:p>
          <a:p>
            <a:pPr lvl="1"/>
            <a:r>
              <a:rPr lang="en-US" sz="1700" b="1" dirty="0">
                <a:solidFill>
                  <a:schemeClr val="bg1"/>
                </a:solidFill>
              </a:rPr>
              <a:t>Avoid using the </a:t>
            </a:r>
            <a:r>
              <a:rPr lang="en-US" sz="1700" b="1" dirty="0" err="1">
                <a:solidFill>
                  <a:schemeClr val="bg1"/>
                </a:solidFill>
              </a:rPr>
              <a:t>maxLength</a:t>
            </a:r>
            <a:r>
              <a:rPr lang="en-US" sz="1700" b="1" dirty="0">
                <a:solidFill>
                  <a:schemeClr val="bg1"/>
                </a:solidFill>
              </a:rPr>
              <a:t> field in ROAs (it’s optional).</a:t>
            </a:r>
          </a:p>
          <a:p>
            <a:r>
              <a:rPr lang="en-US" sz="2000" dirty="0">
                <a:solidFill>
                  <a:schemeClr val="bg1"/>
                </a:solidFill>
              </a:rPr>
              <a:t>Main challenges are:</a:t>
            </a:r>
          </a:p>
          <a:p>
            <a:pPr lvl="1"/>
            <a:r>
              <a:rPr lang="en-US" sz="1700" dirty="0">
                <a:solidFill>
                  <a:schemeClr val="bg1"/>
                </a:solidFill>
              </a:rPr>
              <a:t>Quick traffic engineering</a:t>
            </a:r>
          </a:p>
          <a:p>
            <a:pPr lvl="1"/>
            <a:r>
              <a:rPr lang="en-US" sz="1700" dirty="0">
                <a:solidFill>
                  <a:schemeClr val="bg1"/>
                </a:solidFill>
              </a:rPr>
              <a:t>BGP-based DDoS mitigation</a:t>
            </a:r>
          </a:p>
          <a:p>
            <a:r>
              <a:rPr lang="en-US" sz="2000" dirty="0">
                <a:solidFill>
                  <a:schemeClr val="bg1"/>
                </a:solidFill>
              </a:rPr>
              <a:t>For those scenarios, limit the </a:t>
            </a:r>
            <a:r>
              <a:rPr lang="en-US" sz="2000" dirty="0" err="1">
                <a:solidFill>
                  <a:schemeClr val="bg1"/>
                </a:solidFill>
              </a:rPr>
              <a:t>maxLength</a:t>
            </a:r>
            <a:r>
              <a:rPr lang="en-US" sz="2000" dirty="0">
                <a:solidFill>
                  <a:schemeClr val="bg1"/>
                </a:solidFill>
              </a:rPr>
              <a:t> field to only prefix lengths that might ever be announced (typically one level beyond the routed prefix length).</a:t>
            </a:r>
          </a:p>
          <a:p>
            <a:r>
              <a:rPr lang="en-US" sz="2000" dirty="0">
                <a:solidFill>
                  <a:schemeClr val="bg1"/>
                </a:solidFill>
              </a:rPr>
              <a:t>~50,000 routes on the Internet are currently subject to a similar style of attack.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17F19B-0A84-20B8-1352-41A8B79CE47B}"/>
              </a:ext>
            </a:extLst>
          </p:cNvPr>
          <p:cNvSpPr txBox="1"/>
          <p:nvPr/>
        </p:nvSpPr>
        <p:spPr>
          <a:xfrm>
            <a:off x="1949986" y="6030907"/>
            <a:ext cx="88134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</a:t>
            </a:r>
            <a:r>
              <a:rPr lang="en-US" dirty="0" err="1">
                <a:solidFill>
                  <a:schemeClr val="bg1"/>
                </a:solidFill>
              </a:rPr>
              <a:t>www.kentik.com</a:t>
            </a:r>
            <a:r>
              <a:rPr lang="en-US" dirty="0">
                <a:solidFill>
                  <a:schemeClr val="bg1"/>
                </a:solidFill>
              </a:rPr>
              <a:t>/blog/latest-</a:t>
            </a:r>
            <a:r>
              <a:rPr lang="en-US" dirty="0" err="1">
                <a:solidFill>
                  <a:schemeClr val="bg1"/>
                </a:solidFill>
              </a:rPr>
              <a:t>bgp</a:t>
            </a:r>
            <a:r>
              <a:rPr lang="en-US" dirty="0">
                <a:solidFill>
                  <a:schemeClr val="bg1"/>
                </a:solidFill>
              </a:rPr>
              <a:t>-hijack-targets-hosting-software-vendor/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995ED1-90F0-2C85-58F7-A68D41574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30" y="1331543"/>
            <a:ext cx="5406976" cy="419491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C5B5946-392F-1475-2364-F8E66241B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Real world attacks: Softaculous (Aug 2026)</a:t>
            </a:r>
          </a:p>
        </p:txBody>
      </p:sp>
    </p:spTree>
    <p:extLst>
      <p:ext uri="{BB962C8B-B14F-4D97-AF65-F5344CB8AC3E}">
        <p14:creationId xmlns:p14="http://schemas.microsoft.com/office/powerpoint/2010/main" val="384044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BB256-74F5-9233-7055-03B060D02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29F7CA-F158-2F0C-22CE-9CDC869B1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98" y="227933"/>
            <a:ext cx="10587568" cy="636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9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92097-95BB-88B2-D79C-60D14A38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A85FA1-832B-5663-2CA3-29F04B1919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289322"/>
            <a:ext cx="11144250" cy="626864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5E56266-E333-F833-21D3-52CB5E054B49}"/>
              </a:ext>
            </a:extLst>
          </p:cNvPr>
          <p:cNvSpPr/>
          <p:nvPr/>
        </p:nvSpPr>
        <p:spPr>
          <a:xfrm>
            <a:off x="7058025" y="1728788"/>
            <a:ext cx="2028825" cy="4200525"/>
          </a:xfrm>
          <a:prstGeom prst="roundRect">
            <a:avLst>
              <a:gd name="adj" fmla="val 8921"/>
            </a:avLst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>
              <a:solidFill>
                <a:srgbClr val="1018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52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E7B81A-1D45-7900-D8E4-27E634CBD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6905"/>
            <a:ext cx="12192000" cy="71603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037" y="2706575"/>
            <a:ext cx="5537708" cy="816709"/>
          </a:xfrm>
        </p:spPr>
        <p:txBody>
          <a:bodyPr/>
          <a:lstStyle/>
          <a:p>
            <a:r>
              <a:rPr dirty="0"/>
              <a:t>The road ahead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D0371-DC38-3BE5-E2A3-D36FC8ECE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8C08A-D48F-F39A-93EF-C47A9F203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17 years of watching BGP taught me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B8CE103-F864-E9DD-C50B-05CDA634AB6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2"/>
                </a:solidFill>
              </a:rPr>
              <a:t>Geopolitical</a:t>
            </a:r>
          </a:p>
          <a:p>
            <a:r>
              <a:rPr lang="en-US" dirty="0">
                <a:solidFill>
                  <a:schemeClr val="bg1"/>
                </a:solidFill>
              </a:rPr>
              <a:t>Internet shutdowns and blockages aren’t ending anytime soon.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As they become more sophisticated, they are becoming harder to measure.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Iran 2026: routes stayed up while the country went offline. Only traffic data showed it.</a:t>
            </a:r>
          </a:p>
          <a:p>
            <a:r>
              <a:rPr lang="en-US" dirty="0">
                <a:solidFill>
                  <a:schemeClr val="bg1"/>
                </a:solidFill>
              </a:rPr>
              <a:t>Politics often shapes the paths that Internet traffic takes.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From Cuba to Kherson, BGP followed politics.</a:t>
            </a:r>
          </a:p>
          <a:p>
            <a:r>
              <a:rPr lang="en-US" dirty="0">
                <a:solidFill>
                  <a:schemeClr val="bg1"/>
                </a:solidFill>
              </a:rPr>
              <a:t>Digital authoritarianism will continue to innovate.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Other countries may adopt Iran’s allowlist system.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The digital rights community needs support and resources.</a:t>
            </a:r>
          </a:p>
        </p:txBody>
      </p:sp>
    </p:spTree>
    <p:extLst>
      <p:ext uri="{BB962C8B-B14F-4D97-AF65-F5344CB8AC3E}">
        <p14:creationId xmlns:p14="http://schemas.microsoft.com/office/powerpoint/2010/main" val="36742527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969A-F334-648E-5A88-EF548174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17 years of watching BGP taught me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E1CF414-6CE8-4AF9-E9B8-5492E815BA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00051" y="1436688"/>
            <a:ext cx="8177893" cy="3788455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BGP security</a:t>
            </a:r>
            <a:endParaRPr lang="en-US" sz="14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dirty="0">
                <a:solidFill>
                  <a:schemeClr val="bg1"/>
                </a:solidFill>
              </a:rPr>
              <a:t>We’ve made tremendous improvements!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Large-scale, debilitating route leaks are largely a thing of the past.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Most famous incidents couldn’t happen today.</a:t>
            </a:r>
          </a:p>
          <a:p>
            <a:r>
              <a:rPr lang="en-US" dirty="0">
                <a:solidFill>
                  <a:schemeClr val="bg1"/>
                </a:solidFill>
              </a:rPr>
              <a:t>The determined adversary finally gets its due.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ROV, ASPA, and one day BGPSEC.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The fight never stops. It’s a multi-year project.</a:t>
            </a:r>
            <a:endParaRPr lang="en-US" i="1" dirty="0">
              <a:solidFill>
                <a:schemeClr val="bg1"/>
              </a:solidFill>
            </a:endParaRPr>
          </a:p>
          <a:p>
            <a:pPr lvl="2"/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FADE4C-6AF2-375D-9F8B-B5C25E41824B}"/>
              </a:ext>
            </a:extLst>
          </p:cNvPr>
          <p:cNvSpPr txBox="1"/>
          <p:nvPr/>
        </p:nvSpPr>
        <p:spPr>
          <a:xfrm>
            <a:off x="1985897" y="5098992"/>
            <a:ext cx="79828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280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People overestimate what can be done in a year and underestimate what can be done in ten.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FD3DE1-6D74-7ECD-B9BE-C19C6FCF7DCC}"/>
              </a:ext>
            </a:extLst>
          </p:cNvPr>
          <p:cNvSpPr txBox="1"/>
          <p:nvPr/>
        </p:nvSpPr>
        <p:spPr>
          <a:xfrm>
            <a:off x="5977325" y="6053099"/>
            <a:ext cx="29054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(attributed to Bill Gates)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E13FBB-CA6B-02C8-6577-0B5373C7AB43}"/>
              </a:ext>
            </a:extLst>
          </p:cNvPr>
          <p:cNvSpPr txBox="1"/>
          <p:nvPr/>
        </p:nvSpPr>
        <p:spPr>
          <a:xfrm>
            <a:off x="8882743" y="1622639"/>
            <a:ext cx="3039836" cy="261610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>
              <a:buClr>
                <a:schemeClr val="accent1"/>
              </a:buClr>
            </a:pPr>
            <a:r>
              <a:rPr lang="en-US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To-do list: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 ROAs (without maxLength) &amp; reject invalids.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Create ASPA records (while at LACNIC 46)</a:t>
            </a:r>
          </a:p>
          <a:p>
            <a:pPr marL="457200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Periodically review AS-SETs, routing policy, prepending.</a:t>
            </a: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5969A-F334-648E-5A88-EF548174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Siempre para adelante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E1CF414-6CE8-4AF9-E9B8-5492E815BA7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1650" y="1436688"/>
            <a:ext cx="10166350" cy="4813300"/>
          </a:xfrm>
        </p:spPr>
        <p:txBody>
          <a:bodyPr/>
          <a:lstStyle/>
          <a:p>
            <a:r>
              <a:rPr lang="en-US" sz="2400" dirty="0">
                <a:solidFill>
                  <a:schemeClr val="bg1"/>
                </a:solidFill>
              </a:rPr>
              <a:t>The Internet is the defining technology of modern civilization.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It is also a beautiful, remarkable, resilient thing.</a:t>
            </a:r>
          </a:p>
          <a:p>
            <a:r>
              <a:rPr lang="en-US" sz="2400" dirty="0">
                <a:solidFill>
                  <a:schemeClr val="bg1"/>
                </a:solidFill>
              </a:rPr>
              <a:t>How will we survive this time of AI adolescence?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AI traffic volumes won’t break the Internet, but the pace of novel exploits could.</a:t>
            </a:r>
          </a:p>
          <a:p>
            <a:r>
              <a:rPr lang="en-US" sz="2400" dirty="0">
                <a:solidFill>
                  <a:schemeClr val="bg1"/>
                </a:solidFill>
              </a:rPr>
              <a:t>We can fix things collectively, and </a:t>
            </a:r>
            <a:r>
              <a:rPr lang="en-US" sz="2400" b="1" dirty="0">
                <a:solidFill>
                  <a:schemeClr val="bg1"/>
                </a:solidFill>
              </a:rPr>
              <a:t>communities like LACNIC matter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BF934F-0E70-A4B5-C199-37EB7DD6A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7035" y="3561730"/>
            <a:ext cx="6160851" cy="298982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45;p56">
            <a:extLst>
              <a:ext uri="{FF2B5EF4-FFF2-40B4-BE49-F238E27FC236}">
                <a16:creationId xmlns:a16="http://schemas.microsoft.com/office/drawing/2014/main" id="{F94BC60D-CC82-FF44-F2AF-FA723A80BCE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19633" y="124067"/>
            <a:ext cx="8124616" cy="64516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49;p56">
            <a:extLst>
              <a:ext uri="{FF2B5EF4-FFF2-40B4-BE49-F238E27FC236}">
                <a16:creationId xmlns:a16="http://schemas.microsoft.com/office/drawing/2014/main" id="{3565F3C5-8E25-4205-A901-3DB8DFC6A2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42433" y="2090400"/>
            <a:ext cx="5700400" cy="2568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Thank you!</a:t>
            </a:r>
            <a:endParaRPr dirty="0"/>
          </a:p>
        </p:txBody>
      </p:sp>
      <p:sp>
        <p:nvSpPr>
          <p:cNvPr id="8" name="Google Shape;450;p56">
            <a:extLst>
              <a:ext uri="{FF2B5EF4-FFF2-40B4-BE49-F238E27FC236}">
                <a16:creationId xmlns:a16="http://schemas.microsoft.com/office/drawing/2014/main" id="{B4691A6C-9D08-EDF2-81F0-B9C128538B40}"/>
              </a:ext>
            </a:extLst>
          </p:cNvPr>
          <p:cNvSpPr txBox="1">
            <a:spLocks/>
          </p:cNvSpPr>
          <p:nvPr/>
        </p:nvSpPr>
        <p:spPr>
          <a:xfrm>
            <a:off x="383435" y="3931315"/>
            <a:ext cx="3695197" cy="877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Pts val="688"/>
              <a:buFont typeface="Arial" panose="020B0604020202020204" pitchFamily="34" charset="0"/>
              <a:buNone/>
            </a:pPr>
            <a:r>
              <a:rPr lang="en-US" sz="2400" dirty="0">
                <a:latin typeface="Source Sans Pro"/>
                <a:ea typeface="Source Sans Pro"/>
                <a:cs typeface="Source Sans Pro"/>
                <a:sym typeface="Source Sans Pro"/>
              </a:rPr>
              <a:t>Doug Madory</a:t>
            </a:r>
          </a:p>
          <a:p>
            <a:pPr marL="0" indent="0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SzPts val="688"/>
              <a:buFont typeface="Arial" panose="020B0604020202020204" pitchFamily="34" charset="0"/>
              <a:buNone/>
            </a:pPr>
            <a:r>
              <a:rPr lang="en-US" sz="2400" dirty="0" err="1">
                <a:latin typeface="Source Sans Pro"/>
                <a:ea typeface="Source Sans Pro"/>
                <a:cs typeface="Source Sans Pro"/>
                <a:sym typeface="Source Sans Pro"/>
              </a:rPr>
              <a:t>dmadory@infoblox.com</a:t>
            </a:r>
            <a:endParaRPr lang="en-US" sz="2400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41991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ark Theme">
  <a:themeElements>
    <a:clrScheme name="Custom 22">
      <a:dk1>
        <a:srgbClr val="101820"/>
      </a:dk1>
      <a:lt1>
        <a:srgbClr val="FFFFFF"/>
      </a:lt1>
      <a:dk2>
        <a:srgbClr val="7D97F8"/>
      </a:dk2>
      <a:lt2>
        <a:srgbClr val="F0EFE9"/>
      </a:lt2>
      <a:accent1>
        <a:srgbClr val="00BD4D"/>
      </a:accent1>
      <a:accent2>
        <a:srgbClr val="D9E1E2"/>
      </a:accent2>
      <a:accent3>
        <a:srgbClr val="00E2EC"/>
      </a:accent3>
      <a:accent4>
        <a:srgbClr val="FEDD00"/>
      </a:accent4>
      <a:accent5>
        <a:srgbClr val="00594C"/>
      </a:accent5>
      <a:accent6>
        <a:srgbClr val="FF585D"/>
      </a:accent6>
      <a:hlink>
        <a:srgbClr val="7D97F8"/>
      </a:hlink>
      <a:folHlink>
        <a:srgbClr val="101820"/>
      </a:folHlink>
    </a:clrScheme>
    <a:fontScheme name="Custom 10">
      <a:majorFont>
        <a:latin typeface="Lato Black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E1E2"/>
        </a:solidFill>
        <a:ln>
          <a:noFill/>
        </a:ln>
      </a:spPr>
      <a:bodyPr rtlCol="0" anchor="ctr"/>
      <a:lstStyle>
        <a:defPPr algn="ctr">
          <a:defRPr dirty="0" err="1" smtClean="0">
            <a:solidFill>
              <a:srgbClr val="10182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bg1"/>
            </a:solidFill>
            <a:latin typeface="Lato" panose="020F0502020204030203" pitchFamily="34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foblox-Corporate-template-Dark-version" id="{D5B3D251-EEC4-5D46-8579-F98EF6745FB6}" vid="{D56F6F9B-F4BA-204F-A439-7673A7F44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5A82AD334744429A52D4040126DDDA" ma:contentTypeVersion="4" ma:contentTypeDescription="Create a new document." ma:contentTypeScope="" ma:versionID="fae966cea653d38735c9ca39b38374f8">
  <xsd:schema xmlns:xsd="http://www.w3.org/2001/XMLSchema" xmlns:xs="http://www.w3.org/2001/XMLSchema" xmlns:p="http://schemas.microsoft.com/office/2006/metadata/properties" xmlns:ns2="14f33fc9-5957-4553-8124-3703946c3efb" targetNamespace="http://schemas.microsoft.com/office/2006/metadata/properties" ma:root="true" ma:fieldsID="2d76fe91c8da95b7d00dcf9636fb812f" ns2:_="">
    <xsd:import namespace="14f33fc9-5957-4553-8124-3703946c3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f33fc9-5957-4553-8124-3703946c3e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F8CC00D-8FDA-47FF-9CA4-C12E0DB97D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1AC6F0-613D-4A2E-BFD2-D486626E22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f33fc9-5957-4553-8124-3703946c3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3CBF38-B524-4481-991B-7CFF93B1EC13}">
  <ds:schemaRefs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a7c8e135-586f-42d6-8c21-47cdac4a7ae0}" enabled="1" method="Standard" siteId="{ccf6dc4a-9fe9-4c20-85a6-46d2709e8435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24775</TotalTime>
  <Words>2482</Words>
  <Application>Microsoft Macintosh PowerPoint</Application>
  <PresentationFormat>Widescreen</PresentationFormat>
  <Paragraphs>266</Paragraphs>
  <Slides>47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Lato</vt:lpstr>
      <vt:lpstr>Lato Light</vt:lpstr>
      <vt:lpstr>Source Sans Pro</vt:lpstr>
      <vt:lpstr>Trebuchet MS</vt:lpstr>
      <vt:lpstr>Dark Theme</vt:lpstr>
      <vt:lpstr>The BGP Analyst's Notebook 17 Years In</vt:lpstr>
      <vt:lpstr>About Me</vt:lpstr>
      <vt:lpstr>About Me</vt:lpstr>
      <vt:lpstr>About Me</vt:lpstr>
      <vt:lpstr>Doug’s approach to BGP analysis</vt:lpstr>
      <vt:lpstr>How do we turn this into insight about routing?</vt:lpstr>
      <vt:lpstr>My approach to BGP analysis</vt:lpstr>
      <vt:lpstr>My approach to BGP analysis</vt:lpstr>
      <vt:lpstr>My approach to BGP analysis</vt:lpstr>
      <vt:lpstr>Let’s take an example:  What happened to 37.148.92.0/24 during 14:00-16:00 UTC on Sep-8?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analysis falls into two buckets</vt:lpstr>
      <vt:lpstr>My analysis falls into two buckets</vt:lpstr>
      <vt:lpstr>Geopolitical: Internet shutdowns</vt:lpstr>
      <vt:lpstr>Geopolitical: Internet shutdowns</vt:lpstr>
      <vt:lpstr>Geopolitical: ALBA-1 submarine cable activation</vt:lpstr>
      <vt:lpstr>Geopolitical: Kherson switchover to Russian transit</vt:lpstr>
      <vt:lpstr>My analysis falls into two buckets</vt:lpstr>
      <vt:lpstr>Real world attacks: BGP MITM hijacks</vt:lpstr>
      <vt:lpstr>Real world attacks: Other BGP malfeasance</vt:lpstr>
      <vt:lpstr>Real world attacks: IPv4 leasing and residential proxies</vt:lpstr>
      <vt:lpstr>Quick Review of RPKI ROV</vt:lpstr>
      <vt:lpstr>RPKI ROV: China rolls out the ROAs</vt:lpstr>
      <vt:lpstr>ASPA: Validating the Path, Beyond the Origin</vt:lpstr>
      <vt:lpstr>PowerPoint Presentation</vt:lpstr>
      <vt:lpstr>PowerPoint Presentation</vt:lpstr>
      <vt:lpstr>Early warnings on maxLength</vt:lpstr>
      <vt:lpstr>Real world attacks: Softaculous (Aug 2026)</vt:lpstr>
      <vt:lpstr>Real world attacks: Softaculous (Aug 2026)</vt:lpstr>
      <vt:lpstr>Real world attacks: Softaculous (Aug 2026)</vt:lpstr>
      <vt:lpstr>PowerPoint Presentation</vt:lpstr>
      <vt:lpstr>PowerPoint Presentation</vt:lpstr>
      <vt:lpstr>The road ahead</vt:lpstr>
      <vt:lpstr>What 17 years of watching BGP taught me</vt:lpstr>
      <vt:lpstr>What 17 years of watching BGP taught me</vt:lpstr>
      <vt:lpstr>Siempre para adelante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Madory</dc:creator>
  <cp:lastModifiedBy>Doug Madory</cp:lastModifiedBy>
  <cp:revision>24</cp:revision>
  <dcterms:created xsi:type="dcterms:W3CDTF">2026-09-22T19:23:27Z</dcterms:created>
  <dcterms:modified xsi:type="dcterms:W3CDTF">2026-10-19T19:18:20Z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0x010100E35A82AD334744429A52D4040126DDDA</vt:lpwstr>
  </property>
  <property fmtid="{D5CDD505-2E9C-101B-9397-08002B2CF9AE}" pid="3" name="ClassificationContentMarkingFooterLocations">
    <vt:lpwstr>Dark Theme:4</vt:lpwstr>
  </property>
  <property fmtid="{D5CDD505-2E9C-101B-9397-08002B2CF9AE}" pid="4" name="ClassificationContentMarkingFooterText">
    <vt:lpwstr>Internal</vt:lpwstr>
  </property>
</Properties>
</file>